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3"/>
  </p:notesMasterIdLst>
  <p:sldIdLst>
    <p:sldId id="331" r:id="rId2"/>
    <p:sldId id="333" r:id="rId3"/>
    <p:sldId id="339" r:id="rId4"/>
    <p:sldId id="257" r:id="rId5"/>
    <p:sldId id="340" r:id="rId6"/>
    <p:sldId id="341" r:id="rId7"/>
    <p:sldId id="334" r:id="rId8"/>
    <p:sldId id="337" r:id="rId9"/>
    <p:sldId id="338" r:id="rId10"/>
    <p:sldId id="335" r:id="rId11"/>
    <p:sldId id="33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26E61"/>
    <a:srgbClr val="B24F45"/>
    <a:srgbClr val="000000"/>
    <a:srgbClr val="C5E0B4"/>
    <a:srgbClr val="C9C4B9"/>
    <a:srgbClr val="04020E"/>
    <a:srgbClr val="EFE4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26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4C31A0-A384-472D-9FF2-2B4BB9D597D0}" type="datetimeFigureOut">
              <a:rPr lang="zh-TW" altLang="en-US" smtClean="0"/>
              <a:t>2025/3/4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038B69-0810-49B7-83AC-7BA540EC9C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7549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9D3C-55F1-453B-BE49-D4DBF8FE557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018267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>
                <a:latin typeface="Source Han Sans TC"/>
              </a:rPr>
              <a:t>按一下以編輯母片標題樣式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vert">
            <a:normAutofit/>
          </a:bodyPr>
          <a:lstStyle/>
          <a:p>
            <a:pPr lvl="0"/>
            <a:r>
              <a:rPr lang="zh-TW" altLang="en-US">
                <a:latin typeface="Source Han Sans TC"/>
              </a:rPr>
              <a:t>按一下以編輯母片文字樣式</a:t>
            </a:r>
          </a:p>
          <a:p>
            <a:pPr lvl="1"/>
            <a:r>
              <a:rPr lang="zh-TW" altLang="en-US">
                <a:latin typeface="Source Han Sans TC"/>
              </a:rPr>
              <a:t>第二層</a:t>
            </a:r>
          </a:p>
          <a:p>
            <a:pPr lvl="2"/>
            <a:r>
              <a:rPr lang="zh-TW" altLang="en-US">
                <a:latin typeface="Source Han Sans TC"/>
              </a:rPr>
              <a:t>第三層</a:t>
            </a:r>
          </a:p>
          <a:p>
            <a:pPr lvl="3"/>
            <a:r>
              <a:rPr lang="zh-TW" altLang="en-US">
                <a:latin typeface="Source Han Sans TC"/>
              </a:rPr>
              <a:t>第四層</a:t>
            </a:r>
          </a:p>
          <a:p>
            <a:pPr lvl="4"/>
            <a:r>
              <a:rPr lang="zh-TW" altLang="en-US">
                <a:latin typeface="Source Han Sans TC"/>
              </a:rPr>
              <a:t>第五層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2025/3/4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993605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vert">
            <a:normAutofit/>
          </a:bodyPr>
          <a:lstStyle/>
          <a:p>
            <a:r>
              <a:rPr lang="zh-TW" altLang="en-US">
                <a:latin typeface="Source Han Sans TC"/>
              </a:rPr>
              <a:t>按一下以編輯母片標題樣式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vert">
            <a:normAutofit/>
          </a:bodyPr>
          <a:lstStyle/>
          <a:p>
            <a:pPr lvl="0"/>
            <a:r>
              <a:rPr lang="zh-TW" altLang="en-US" sz="2500">
                <a:latin typeface="Source Han Sans TC"/>
              </a:rPr>
              <a:t>按一下以編輯母片文字樣式</a:t>
            </a:r>
          </a:p>
          <a:p>
            <a:pPr lvl="1"/>
            <a:r>
              <a:rPr lang="zh-TW" altLang="en-US" sz="2500">
                <a:latin typeface="Source Han Sans TC"/>
              </a:rPr>
              <a:t>第二層</a:t>
            </a:r>
          </a:p>
          <a:p>
            <a:pPr lvl="2"/>
            <a:r>
              <a:rPr lang="zh-TW" altLang="en-US" sz="2500">
                <a:latin typeface="Source Han Sans TC"/>
              </a:rPr>
              <a:t>第三層</a:t>
            </a:r>
          </a:p>
          <a:p>
            <a:pPr lvl="3"/>
            <a:r>
              <a:rPr lang="zh-TW" altLang="en-US" sz="2500">
                <a:latin typeface="Source Han Sans TC"/>
              </a:rPr>
              <a:t>第四層</a:t>
            </a:r>
          </a:p>
          <a:p>
            <a:pPr lvl="4"/>
            <a:r>
              <a:rPr lang="zh-TW" altLang="en-US" sz="2500">
                <a:latin typeface="Source Han Sans TC"/>
              </a:rPr>
              <a:t>第五層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2025/3/4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462466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1264456" y="675577"/>
            <a:ext cx="484632" cy="471563"/>
            <a:chOff x="3303354" y="2367094"/>
            <a:chExt cx="484632" cy="471563"/>
          </a:xfrm>
        </p:grpSpPr>
        <p:sp>
          <p:nvSpPr>
            <p:cNvPr id="13" name="Pentagon 12"/>
            <p:cNvSpPr/>
            <p:nvPr/>
          </p:nvSpPr>
          <p:spPr>
            <a:xfrm rot="5400000">
              <a:off x="3336545" y="2387216"/>
              <a:ext cx="418250" cy="484632"/>
            </a:xfrm>
            <a:prstGeom prst="homePlate">
              <a:avLst>
                <a:gd name="adj" fmla="val 2554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303354" y="2367094"/>
              <a:ext cx="484632" cy="10662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35882" y="675577"/>
            <a:ext cx="556069" cy="471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3" name="Group 2"/>
          <p:cNvGrpSpPr/>
          <p:nvPr/>
        </p:nvGrpSpPr>
        <p:grpSpPr>
          <a:xfrm>
            <a:off x="0" y="6725538"/>
            <a:ext cx="12192000" cy="132463"/>
            <a:chOff x="0" y="6725537"/>
            <a:chExt cx="12192000" cy="132463"/>
          </a:xfrm>
        </p:grpSpPr>
        <p:sp>
          <p:nvSpPr>
            <p:cNvPr id="7" name="Rectangle 6"/>
            <p:cNvSpPr/>
            <p:nvPr/>
          </p:nvSpPr>
          <p:spPr>
            <a:xfrm>
              <a:off x="0" y="6725538"/>
              <a:ext cx="2418460" cy="13246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836919" y="6725537"/>
              <a:ext cx="2596813" cy="1324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773540" y="6725537"/>
              <a:ext cx="2418460" cy="13246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55080" y="6725537"/>
              <a:ext cx="2418460" cy="1324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418460" y="6725538"/>
              <a:ext cx="2418460" cy="13246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00100" y="623013"/>
            <a:ext cx="7363968" cy="5791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kumimoji="0" lang="zh-TW" altLang="zh-TW" sz="3200" b="0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Source Han Sans TC"/>
                <a:ea typeface="Source Han Sans TC"/>
                <a:cs typeface="+mj-cs"/>
              </a:rPr>
              <a:t>商務扁平多彩資訊圖表設計</a:t>
            </a:r>
            <a:endParaRPr lang="zh-CN" altLang="en-US" sz="1400">
              <a:solidFill>
                <a:schemeClr val="accent5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-969707" y="-9281652"/>
            <a:ext cx="969707" cy="9697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12192000" y="-9281652"/>
            <a:ext cx="969707" cy="9697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-969707" y="14849977"/>
            <a:ext cx="969707" cy="9697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12192000" y="14849977"/>
            <a:ext cx="969707" cy="9697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98149656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5C1606-D0D3-4F74-A2AF-5E08A72D7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567025-2C70-4E6A-8835-80D76B8CD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F4B717-1A14-43D8-82EC-1F9E75C5E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B67FC-D832-44A1-9EFE-DA55F2070A09}" type="datetimeFigureOut">
              <a:rPr lang="zh-TW" altLang="en-US" smtClean="0"/>
              <a:t>2025/3/4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123A651-E8F2-45CA-B8DE-88E1054B3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7AD8AE3-6AC6-4713-AAB2-D3337DF06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6643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l="28724" t="18060" r="18351" b="23731"/>
          <a:stretch>
            <a:fillRect/>
          </a:stretch>
        </p:blipFill>
        <p:spPr>
          <a:xfrm>
            <a:off x="1453852" y="299156"/>
            <a:ext cx="1518036" cy="10722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5F7797">
                <a:tint val="45000"/>
                <a:satMod val="400000"/>
              </a:srgbClr>
            </a:duotone>
          </a:blip>
          <a:srcRect l="28724" t="18060" r="18351" b="23731"/>
          <a:stretch>
            <a:fillRect/>
          </a:stretch>
        </p:blipFill>
        <p:spPr>
          <a:xfrm>
            <a:off x="1453852" y="1722574"/>
            <a:ext cx="1518036" cy="107221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rcRect l="50251" t="5608" r="17874" b="13760"/>
          <a:stretch>
            <a:fillRect/>
          </a:stretch>
        </p:blipFill>
        <p:spPr>
          <a:xfrm>
            <a:off x="1453852" y="3145991"/>
            <a:ext cx="1518036" cy="1260743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4924376" y="1508196"/>
            <a:ext cx="4554108" cy="1072215"/>
            <a:chOff x="4924376" y="1508196"/>
            <a:chExt cx="4554108" cy="10722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rcRect l="28724" t="18060" r="18351" b="23731"/>
            <a:stretch>
              <a:fillRect/>
            </a:stretch>
          </p:blipFill>
          <p:spPr>
            <a:xfrm>
              <a:off x="6442412" y="1508196"/>
              <a:ext cx="1518036" cy="1072214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5F7797">
                  <a:tint val="45000"/>
                  <a:satMod val="400000"/>
                </a:srgbClr>
              </a:duotone>
            </a:blip>
            <a:srcRect l="28724" t="18060" r="18351" b="23731"/>
            <a:stretch>
              <a:fillRect/>
            </a:stretch>
          </p:blipFill>
          <p:spPr>
            <a:xfrm>
              <a:off x="4924376" y="1508196"/>
              <a:ext cx="1518036" cy="1072214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rcRect l="50251" t="5608" r="17874" b="13760"/>
            <a:stretch>
              <a:fillRect/>
            </a:stretch>
          </p:blipFill>
          <p:spPr>
            <a:xfrm>
              <a:off x="7960448" y="1508197"/>
              <a:ext cx="1518036" cy="1072214"/>
            </a:xfrm>
            <a:prstGeom prst="rect">
              <a:avLst/>
            </a:prstGeom>
          </p:spPr>
        </p:pic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506" y="3145991"/>
            <a:ext cx="4554107" cy="1072989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09213" y="4757937"/>
            <a:ext cx="4500808" cy="1787168"/>
            <a:chOff x="416789" y="5339623"/>
            <a:chExt cx="4500808" cy="1787168"/>
          </a:xfrm>
          <a:solidFill>
            <a:schemeClr val="accent1"/>
          </a:solidFill>
        </p:grpSpPr>
        <p:sp>
          <p:nvSpPr>
            <p:cNvPr id="16" name="Freeform 271"/>
            <p:cNvSpPr/>
            <p:nvPr/>
          </p:nvSpPr>
          <p:spPr bwMode="auto">
            <a:xfrm>
              <a:off x="416789" y="5339623"/>
              <a:ext cx="4043608" cy="1329968"/>
            </a:xfrm>
            <a:custGeom>
              <a:avLst/>
              <a:gdLst>
                <a:gd name="T0" fmla="*/ 35 w 137"/>
                <a:gd name="T1" fmla="*/ 353 h 367"/>
                <a:gd name="T2" fmla="*/ 37 w 137"/>
                <a:gd name="T3" fmla="*/ 344 h 367"/>
                <a:gd name="T4" fmla="*/ 32 w 137"/>
                <a:gd name="T5" fmla="*/ 326 h 367"/>
                <a:gd name="T6" fmla="*/ 31 w 137"/>
                <a:gd name="T7" fmla="*/ 324 h 367"/>
                <a:gd name="T8" fmla="*/ 130 w 137"/>
                <a:gd name="T9" fmla="*/ 242 h 367"/>
                <a:gd name="T10" fmla="*/ 88 w 137"/>
                <a:gd name="T11" fmla="*/ 252 h 367"/>
                <a:gd name="T12" fmla="*/ 52 w 137"/>
                <a:gd name="T13" fmla="*/ 265 h 367"/>
                <a:gd name="T14" fmla="*/ 30 w 137"/>
                <a:gd name="T15" fmla="*/ 275 h 367"/>
                <a:gd name="T16" fmla="*/ 40 w 137"/>
                <a:gd name="T17" fmla="*/ 257 h 367"/>
                <a:gd name="T18" fmla="*/ 36 w 137"/>
                <a:gd name="T19" fmla="*/ 258 h 367"/>
                <a:gd name="T20" fmla="*/ 48 w 137"/>
                <a:gd name="T21" fmla="*/ 230 h 367"/>
                <a:gd name="T22" fmla="*/ 28 w 137"/>
                <a:gd name="T23" fmla="*/ 214 h 367"/>
                <a:gd name="T24" fmla="*/ 52 w 137"/>
                <a:gd name="T25" fmla="*/ 189 h 367"/>
                <a:gd name="T26" fmla="*/ 35 w 137"/>
                <a:gd name="T27" fmla="*/ 193 h 367"/>
                <a:gd name="T28" fmla="*/ 42 w 137"/>
                <a:gd name="T29" fmla="*/ 176 h 367"/>
                <a:gd name="T30" fmla="*/ 56 w 137"/>
                <a:gd name="T31" fmla="*/ 167 h 367"/>
                <a:gd name="T32" fmla="*/ 32 w 137"/>
                <a:gd name="T33" fmla="*/ 176 h 367"/>
                <a:gd name="T34" fmla="*/ 25 w 137"/>
                <a:gd name="T35" fmla="*/ 159 h 367"/>
                <a:gd name="T36" fmla="*/ 57 w 137"/>
                <a:gd name="T37" fmla="*/ 140 h 367"/>
                <a:gd name="T38" fmla="*/ 122 w 137"/>
                <a:gd name="T39" fmla="*/ 64 h 367"/>
                <a:gd name="T40" fmla="*/ 129 w 137"/>
                <a:gd name="T41" fmla="*/ 39 h 367"/>
                <a:gd name="T42" fmla="*/ 12 w 137"/>
                <a:gd name="T43" fmla="*/ 100 h 367"/>
                <a:gd name="T44" fmla="*/ 25 w 137"/>
                <a:gd name="T45" fmla="*/ 88 h 367"/>
                <a:gd name="T46" fmla="*/ 27 w 137"/>
                <a:gd name="T47" fmla="*/ 77 h 367"/>
                <a:gd name="T48" fmla="*/ 2 w 137"/>
                <a:gd name="T49" fmla="*/ 90 h 367"/>
                <a:gd name="T50" fmla="*/ 72 w 137"/>
                <a:gd name="T51" fmla="*/ 34 h 367"/>
                <a:gd name="T52" fmla="*/ 19 w 137"/>
                <a:gd name="T53" fmla="*/ 59 h 367"/>
                <a:gd name="T54" fmla="*/ 68 w 137"/>
                <a:gd name="T55" fmla="*/ 18 h 367"/>
                <a:gd name="T56" fmla="*/ 72 w 137"/>
                <a:gd name="T57" fmla="*/ 7 h 367"/>
                <a:gd name="T58" fmla="*/ 93 w 137"/>
                <a:gd name="T59" fmla="*/ 4 h 367"/>
                <a:gd name="T60" fmla="*/ 82 w 137"/>
                <a:gd name="T61" fmla="*/ 18 h 367"/>
                <a:gd name="T62" fmla="*/ 62 w 137"/>
                <a:gd name="T63" fmla="*/ 32 h 367"/>
                <a:gd name="T64" fmla="*/ 106 w 137"/>
                <a:gd name="T65" fmla="*/ 22 h 367"/>
                <a:gd name="T66" fmla="*/ 28 w 137"/>
                <a:gd name="T67" fmla="*/ 76 h 367"/>
                <a:gd name="T68" fmla="*/ 128 w 137"/>
                <a:gd name="T69" fmla="*/ 18 h 367"/>
                <a:gd name="T70" fmla="*/ 73 w 137"/>
                <a:gd name="T71" fmla="*/ 59 h 367"/>
                <a:gd name="T72" fmla="*/ 38 w 137"/>
                <a:gd name="T73" fmla="*/ 84 h 367"/>
                <a:gd name="T74" fmla="*/ 21 w 137"/>
                <a:gd name="T75" fmla="*/ 100 h 367"/>
                <a:gd name="T76" fmla="*/ 128 w 137"/>
                <a:gd name="T77" fmla="*/ 61 h 367"/>
                <a:gd name="T78" fmla="*/ 119 w 137"/>
                <a:gd name="T79" fmla="*/ 86 h 367"/>
                <a:gd name="T80" fmla="*/ 106 w 137"/>
                <a:gd name="T81" fmla="*/ 113 h 367"/>
                <a:gd name="T82" fmla="*/ 84 w 137"/>
                <a:gd name="T83" fmla="*/ 151 h 367"/>
                <a:gd name="T84" fmla="*/ 128 w 137"/>
                <a:gd name="T85" fmla="*/ 127 h 367"/>
                <a:gd name="T86" fmla="*/ 133 w 137"/>
                <a:gd name="T87" fmla="*/ 136 h 367"/>
                <a:gd name="T88" fmla="*/ 119 w 137"/>
                <a:gd name="T89" fmla="*/ 152 h 367"/>
                <a:gd name="T90" fmla="*/ 120 w 137"/>
                <a:gd name="T91" fmla="*/ 160 h 367"/>
                <a:gd name="T92" fmla="*/ 83 w 137"/>
                <a:gd name="T93" fmla="*/ 192 h 367"/>
                <a:gd name="T94" fmla="*/ 118 w 137"/>
                <a:gd name="T95" fmla="*/ 181 h 367"/>
                <a:gd name="T96" fmla="*/ 128 w 137"/>
                <a:gd name="T97" fmla="*/ 184 h 367"/>
                <a:gd name="T98" fmla="*/ 109 w 137"/>
                <a:gd name="T99" fmla="*/ 215 h 367"/>
                <a:gd name="T100" fmla="*/ 113 w 137"/>
                <a:gd name="T101" fmla="*/ 215 h 367"/>
                <a:gd name="T102" fmla="*/ 137 w 137"/>
                <a:gd name="T103" fmla="*/ 212 h 367"/>
                <a:gd name="T104" fmla="*/ 102 w 137"/>
                <a:gd name="T105" fmla="*/ 236 h 367"/>
                <a:gd name="T106" fmla="*/ 137 w 137"/>
                <a:gd name="T107" fmla="*/ 217 h 367"/>
                <a:gd name="T108" fmla="*/ 40 w 137"/>
                <a:gd name="T109" fmla="*/ 294 h 367"/>
                <a:gd name="T110" fmla="*/ 136 w 137"/>
                <a:gd name="T111" fmla="*/ 255 h 367"/>
                <a:gd name="T112" fmla="*/ 84 w 137"/>
                <a:gd name="T113" fmla="*/ 290 h 367"/>
                <a:gd name="T114" fmla="*/ 121 w 137"/>
                <a:gd name="T115" fmla="*/ 272 h 367"/>
                <a:gd name="T116" fmla="*/ 129 w 137"/>
                <a:gd name="T117" fmla="*/ 269 h 367"/>
                <a:gd name="T118" fmla="*/ 128 w 137"/>
                <a:gd name="T119" fmla="*/ 292 h 367"/>
                <a:gd name="T120" fmla="*/ 111 w 137"/>
                <a:gd name="T121" fmla="*/ 309 h 367"/>
                <a:gd name="T122" fmla="*/ 110 w 137"/>
                <a:gd name="T123" fmla="*/ 32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367">
                  <a:moveTo>
                    <a:pt x="29" y="367"/>
                  </a:moveTo>
                  <a:cubicBezTo>
                    <a:pt x="29" y="367"/>
                    <a:pt x="29" y="367"/>
                    <a:pt x="29" y="367"/>
                  </a:cubicBezTo>
                  <a:cubicBezTo>
                    <a:pt x="29" y="367"/>
                    <a:pt x="29" y="367"/>
                    <a:pt x="29" y="366"/>
                  </a:cubicBezTo>
                  <a:cubicBezTo>
                    <a:pt x="51" y="351"/>
                    <a:pt x="90" y="324"/>
                    <a:pt x="104" y="313"/>
                  </a:cubicBezTo>
                  <a:cubicBezTo>
                    <a:pt x="63" y="338"/>
                    <a:pt x="39" y="351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4" y="353"/>
                  </a:cubicBezTo>
                  <a:cubicBezTo>
                    <a:pt x="34" y="353"/>
                    <a:pt x="34" y="353"/>
                    <a:pt x="35" y="353"/>
                  </a:cubicBezTo>
                  <a:cubicBezTo>
                    <a:pt x="58" y="337"/>
                    <a:pt x="97" y="311"/>
                    <a:pt x="117" y="298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6" y="344"/>
                    <a:pt x="36" y="344"/>
                    <a:pt x="37" y="344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8" y="342"/>
                    <a:pt x="46" y="335"/>
                    <a:pt x="82" y="306"/>
                  </a:cubicBezTo>
                  <a:cubicBezTo>
                    <a:pt x="99" y="293"/>
                    <a:pt x="115" y="279"/>
                    <a:pt x="123" y="273"/>
                  </a:cubicBezTo>
                  <a:cubicBezTo>
                    <a:pt x="53" y="314"/>
                    <a:pt x="37" y="323"/>
                    <a:pt x="33" y="325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1" y="326"/>
                    <a:pt x="31" y="326"/>
                  </a:cubicBezTo>
                  <a:cubicBezTo>
                    <a:pt x="31" y="326"/>
                    <a:pt x="31" y="326"/>
                    <a:pt x="31" y="325"/>
                  </a:cubicBezTo>
                  <a:cubicBezTo>
                    <a:pt x="31" y="325"/>
                    <a:pt x="31" y="325"/>
                    <a:pt x="31" y="325"/>
                  </a:cubicBezTo>
                  <a:cubicBezTo>
                    <a:pt x="32" y="325"/>
                    <a:pt x="58" y="309"/>
                    <a:pt x="82" y="295"/>
                  </a:cubicBezTo>
                  <a:cubicBezTo>
                    <a:pt x="65" y="305"/>
                    <a:pt x="45" y="316"/>
                    <a:pt x="32" y="324"/>
                  </a:cubicBezTo>
                  <a:cubicBezTo>
                    <a:pt x="32" y="324"/>
                    <a:pt x="31" y="324"/>
                    <a:pt x="31" y="324"/>
                  </a:cubicBezTo>
                  <a:cubicBezTo>
                    <a:pt x="31" y="323"/>
                    <a:pt x="31" y="323"/>
                    <a:pt x="31" y="323"/>
                  </a:cubicBezTo>
                  <a:cubicBezTo>
                    <a:pt x="57" y="306"/>
                    <a:pt x="100" y="279"/>
                    <a:pt x="122" y="265"/>
                  </a:cubicBezTo>
                  <a:cubicBezTo>
                    <a:pt x="74" y="292"/>
                    <a:pt x="50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8" y="306"/>
                    <a:pt x="48" y="305"/>
                    <a:pt x="100" y="265"/>
                  </a:cubicBezTo>
                  <a:cubicBezTo>
                    <a:pt x="112" y="256"/>
                    <a:pt x="124" y="247"/>
                    <a:pt x="130" y="242"/>
                  </a:cubicBezTo>
                  <a:cubicBezTo>
                    <a:pt x="119" y="249"/>
                    <a:pt x="88" y="267"/>
                    <a:pt x="66" y="279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8" y="294"/>
                    <a:pt x="47" y="286"/>
                    <a:pt x="88" y="252"/>
                  </a:cubicBezTo>
                  <a:cubicBezTo>
                    <a:pt x="99" y="243"/>
                    <a:pt x="108" y="235"/>
                    <a:pt x="112" y="231"/>
                  </a:cubicBezTo>
                  <a:cubicBezTo>
                    <a:pt x="110" y="233"/>
                    <a:pt x="106" y="235"/>
                    <a:pt x="102" y="237"/>
                  </a:cubicBezTo>
                  <a:cubicBezTo>
                    <a:pt x="96" y="241"/>
                    <a:pt x="90" y="244"/>
                    <a:pt x="84" y="248"/>
                  </a:cubicBezTo>
                  <a:cubicBezTo>
                    <a:pt x="57" y="263"/>
                    <a:pt x="31" y="279"/>
                    <a:pt x="31" y="279"/>
                  </a:cubicBezTo>
                  <a:cubicBezTo>
                    <a:pt x="31" y="279"/>
                    <a:pt x="30" y="279"/>
                    <a:pt x="30" y="279"/>
                  </a:cubicBezTo>
                  <a:cubicBezTo>
                    <a:pt x="30" y="278"/>
                    <a:pt x="30" y="278"/>
                    <a:pt x="31" y="278"/>
                  </a:cubicBezTo>
                  <a:cubicBezTo>
                    <a:pt x="37" y="274"/>
                    <a:pt x="45" y="270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103" y="233"/>
                    <a:pt x="103" y="233"/>
                    <a:pt x="103" y="23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1" y="274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4"/>
                    <a:pt x="29" y="274"/>
                  </a:cubicBezTo>
                  <a:cubicBezTo>
                    <a:pt x="52" y="258"/>
                    <a:pt x="93" y="228"/>
                    <a:pt x="107" y="218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41" y="255"/>
                    <a:pt x="41" y="255"/>
                    <a:pt x="41" y="255"/>
                  </a:cubicBezTo>
                  <a:cubicBezTo>
                    <a:pt x="38" y="257"/>
                    <a:pt x="36" y="258"/>
                    <a:pt x="36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7"/>
                  </a:cubicBezTo>
                  <a:cubicBezTo>
                    <a:pt x="123" y="187"/>
                    <a:pt x="123" y="187"/>
                    <a:pt x="123" y="187"/>
                  </a:cubicBezTo>
                  <a:cubicBezTo>
                    <a:pt x="109" y="195"/>
                    <a:pt x="70" y="218"/>
                    <a:pt x="48" y="230"/>
                  </a:cubicBezTo>
                  <a:cubicBezTo>
                    <a:pt x="48" y="230"/>
                    <a:pt x="48" y="230"/>
                    <a:pt x="48" y="230"/>
                  </a:cubicBezTo>
                  <a:cubicBezTo>
                    <a:pt x="47" y="230"/>
                    <a:pt x="48" y="230"/>
                    <a:pt x="48" y="230"/>
                  </a:cubicBezTo>
                  <a:cubicBezTo>
                    <a:pt x="111" y="185"/>
                    <a:pt x="111" y="185"/>
                    <a:pt x="111" y="185"/>
                  </a:cubicBezTo>
                  <a:cubicBezTo>
                    <a:pt x="96" y="193"/>
                    <a:pt x="64" y="212"/>
                    <a:pt x="45" y="223"/>
                  </a:cubicBezTo>
                  <a:cubicBezTo>
                    <a:pt x="45" y="223"/>
                    <a:pt x="44" y="223"/>
                    <a:pt x="44" y="223"/>
                  </a:cubicBezTo>
                  <a:cubicBezTo>
                    <a:pt x="44" y="223"/>
                    <a:pt x="44" y="222"/>
                    <a:pt x="44" y="222"/>
                  </a:cubicBezTo>
                  <a:cubicBezTo>
                    <a:pt x="66" y="204"/>
                    <a:pt x="104" y="173"/>
                    <a:pt x="116" y="163"/>
                  </a:cubicBezTo>
                  <a:cubicBezTo>
                    <a:pt x="98" y="173"/>
                    <a:pt x="29" y="213"/>
                    <a:pt x="28" y="214"/>
                  </a:cubicBezTo>
                  <a:cubicBezTo>
                    <a:pt x="28" y="214"/>
                    <a:pt x="27" y="214"/>
                    <a:pt x="27" y="214"/>
                  </a:cubicBezTo>
                  <a:cubicBezTo>
                    <a:pt x="27" y="214"/>
                    <a:pt x="27" y="213"/>
                    <a:pt x="27" y="213"/>
                  </a:cubicBezTo>
                  <a:cubicBezTo>
                    <a:pt x="51" y="197"/>
                    <a:pt x="91" y="169"/>
                    <a:pt x="109" y="157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3" y="188"/>
                    <a:pt x="56" y="186"/>
                    <a:pt x="64" y="180"/>
                  </a:cubicBezTo>
                  <a:cubicBezTo>
                    <a:pt x="71" y="176"/>
                    <a:pt x="80" y="170"/>
                    <a:pt x="92" y="162"/>
                  </a:cubicBezTo>
                  <a:cubicBezTo>
                    <a:pt x="102" y="156"/>
                    <a:pt x="112" y="149"/>
                    <a:pt x="119" y="144"/>
                  </a:cubicBezTo>
                  <a:cubicBezTo>
                    <a:pt x="110" y="149"/>
                    <a:pt x="98" y="157"/>
                    <a:pt x="86" y="164"/>
                  </a:cubicBezTo>
                  <a:cubicBezTo>
                    <a:pt x="44" y="188"/>
                    <a:pt x="36" y="192"/>
                    <a:pt x="35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99" y="144"/>
                    <a:pt x="43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3" y="175"/>
                    <a:pt x="44" y="174"/>
                    <a:pt x="46" y="173"/>
                  </a:cubicBezTo>
                  <a:cubicBezTo>
                    <a:pt x="48" y="171"/>
                    <a:pt x="51" y="169"/>
                    <a:pt x="56" y="167"/>
                  </a:cubicBezTo>
                  <a:cubicBezTo>
                    <a:pt x="64" y="161"/>
                    <a:pt x="75" y="154"/>
                    <a:pt x="86" y="147"/>
                  </a:cubicBezTo>
                  <a:cubicBezTo>
                    <a:pt x="95" y="142"/>
                    <a:pt x="104" y="136"/>
                    <a:pt x="111" y="131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7"/>
                    <a:pt x="31" y="177"/>
                    <a:pt x="31" y="177"/>
                  </a:cubicBezTo>
                  <a:cubicBezTo>
                    <a:pt x="31" y="177"/>
                    <a:pt x="31" y="177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3" y="175"/>
                    <a:pt x="39" y="169"/>
                    <a:pt x="68" y="144"/>
                  </a:cubicBezTo>
                  <a:cubicBezTo>
                    <a:pt x="81" y="133"/>
                    <a:pt x="95" y="121"/>
                    <a:pt x="102" y="115"/>
                  </a:cubicBezTo>
                  <a:cubicBezTo>
                    <a:pt x="88" y="123"/>
                    <a:pt x="72" y="132"/>
                    <a:pt x="58" y="141"/>
                  </a:cubicBezTo>
                  <a:cubicBezTo>
                    <a:pt x="33" y="155"/>
                    <a:pt x="27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5" y="159"/>
                  </a:cubicBezTo>
                  <a:cubicBezTo>
                    <a:pt x="34" y="153"/>
                    <a:pt x="45" y="147"/>
                    <a:pt x="56" y="140"/>
                  </a:cubicBezTo>
                  <a:cubicBezTo>
                    <a:pt x="56" y="140"/>
                    <a:pt x="56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8" y="138"/>
                    <a:pt x="64" y="133"/>
                    <a:pt x="87" y="112"/>
                  </a:cubicBezTo>
                  <a:cubicBezTo>
                    <a:pt x="98" y="103"/>
                    <a:pt x="109" y="93"/>
                    <a:pt x="115" y="89"/>
                  </a:cubicBezTo>
                  <a:cubicBezTo>
                    <a:pt x="112" y="90"/>
                    <a:pt x="109" y="92"/>
                    <a:pt x="105" y="94"/>
                  </a:cubicBezTo>
                  <a:cubicBezTo>
                    <a:pt x="43" y="130"/>
                    <a:pt x="43" y="130"/>
                    <a:pt x="42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2" y="129"/>
                    <a:pt x="42" y="129"/>
                    <a:pt x="85" y="95"/>
                  </a:cubicBezTo>
                  <a:cubicBezTo>
                    <a:pt x="99" y="82"/>
                    <a:pt x="115" y="70"/>
                    <a:pt x="122" y="64"/>
                  </a:cubicBezTo>
                  <a:cubicBezTo>
                    <a:pt x="49" y="107"/>
                    <a:pt x="37" y="114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3" y="115"/>
                    <a:pt x="34" y="114"/>
                    <a:pt x="34" y="114"/>
                  </a:cubicBezTo>
                  <a:cubicBezTo>
                    <a:pt x="129" y="39"/>
                    <a:pt x="129" y="39"/>
                    <a:pt x="129" y="39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0" y="113"/>
                    <a:pt x="0" y="11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30" y="93"/>
                    <a:pt x="82" y="60"/>
                    <a:pt x="102" y="48"/>
                  </a:cubicBezTo>
                  <a:cubicBezTo>
                    <a:pt x="89" y="55"/>
                    <a:pt x="64" y="70"/>
                    <a:pt x="45" y="81"/>
                  </a:cubicBezTo>
                  <a:cubicBezTo>
                    <a:pt x="18" y="97"/>
                    <a:pt x="13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5" y="47"/>
                    <a:pt x="84" y="53"/>
                    <a:pt x="74" y="60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25" y="88"/>
                    <a:pt x="25" y="88"/>
                    <a:pt x="25" y="87"/>
                  </a:cubicBezTo>
                  <a:cubicBezTo>
                    <a:pt x="25" y="87"/>
                    <a:pt x="24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6" y="85"/>
                    <a:pt x="35" y="79"/>
                    <a:pt x="74" y="53"/>
                  </a:cubicBezTo>
                  <a:cubicBezTo>
                    <a:pt x="88" y="44"/>
                    <a:pt x="102" y="35"/>
                    <a:pt x="111" y="28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9" y="88"/>
                    <a:pt x="4" y="90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31" y="72"/>
                    <a:pt x="79" y="40"/>
                    <a:pt x="98" y="27"/>
                  </a:cubicBezTo>
                  <a:cubicBezTo>
                    <a:pt x="93" y="30"/>
                    <a:pt x="87" y="34"/>
                    <a:pt x="81" y="38"/>
                  </a:cubicBezTo>
                  <a:cubicBezTo>
                    <a:pt x="34" y="65"/>
                    <a:pt x="25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3" y="69"/>
                    <a:pt x="23" y="69"/>
                    <a:pt x="39" y="58"/>
                  </a:cubicBezTo>
                  <a:cubicBezTo>
                    <a:pt x="48" y="52"/>
                    <a:pt x="60" y="43"/>
                    <a:pt x="72" y="34"/>
                  </a:cubicBezTo>
                  <a:cubicBezTo>
                    <a:pt x="88" y="23"/>
                    <a:pt x="103" y="12"/>
                    <a:pt x="113" y="6"/>
                  </a:cubicBezTo>
                  <a:cubicBezTo>
                    <a:pt x="23" y="58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9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7"/>
                    <a:pt x="28" y="52"/>
                    <a:pt x="62" y="31"/>
                  </a:cubicBezTo>
                  <a:cubicBezTo>
                    <a:pt x="46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0"/>
                    <a:pt x="44" y="40"/>
                  </a:cubicBezTo>
                  <a:cubicBezTo>
                    <a:pt x="56" y="31"/>
                    <a:pt x="78" y="15"/>
                    <a:pt x="87" y="7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18"/>
                    <a:pt x="68" y="18"/>
                    <a:pt x="68" y="18"/>
                  </a:cubicBezTo>
                  <a:cubicBezTo>
                    <a:pt x="68" y="18"/>
                    <a:pt x="68" y="18"/>
                    <a:pt x="69" y="14"/>
                  </a:cubicBezTo>
                  <a:cubicBezTo>
                    <a:pt x="70" y="12"/>
                    <a:pt x="70" y="9"/>
                    <a:pt x="71" y="8"/>
                  </a:cubicBezTo>
                  <a:cubicBezTo>
                    <a:pt x="69" y="9"/>
                    <a:pt x="65" y="12"/>
                    <a:pt x="65" y="12"/>
                  </a:cubicBezTo>
                  <a:cubicBezTo>
                    <a:pt x="64" y="12"/>
                    <a:pt x="64" y="12"/>
                    <a:pt x="64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0" y="14"/>
                  </a:cubicBezTo>
                  <a:cubicBezTo>
                    <a:pt x="70" y="15"/>
                    <a:pt x="70" y="16"/>
                    <a:pt x="69" y="17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3"/>
                    <a:pt x="93" y="3"/>
                    <a:pt x="93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1" y="6"/>
                    <a:pt x="86" y="9"/>
                    <a:pt x="69" y="23"/>
                  </a:cubicBezTo>
                  <a:cubicBezTo>
                    <a:pt x="61" y="28"/>
                    <a:pt x="54" y="34"/>
                    <a:pt x="49" y="37"/>
                  </a:cubicBezTo>
                  <a:cubicBezTo>
                    <a:pt x="56" y="34"/>
                    <a:pt x="67" y="27"/>
                    <a:pt x="74" y="23"/>
                  </a:cubicBezTo>
                  <a:cubicBezTo>
                    <a:pt x="77" y="21"/>
                    <a:pt x="79" y="20"/>
                    <a:pt x="80" y="19"/>
                  </a:cubicBezTo>
                  <a:cubicBezTo>
                    <a:pt x="81" y="19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3" y="18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2" y="19"/>
                    <a:pt x="81" y="20"/>
                    <a:pt x="77" y="23"/>
                  </a:cubicBezTo>
                  <a:cubicBezTo>
                    <a:pt x="73" y="25"/>
                    <a:pt x="68" y="28"/>
                    <a:pt x="62" y="32"/>
                  </a:cubicBezTo>
                  <a:cubicBezTo>
                    <a:pt x="52" y="39"/>
                    <a:pt x="38" y="47"/>
                    <a:pt x="29" y="53"/>
                  </a:cubicBezTo>
                  <a:cubicBezTo>
                    <a:pt x="49" y="42"/>
                    <a:pt x="94" y="15"/>
                    <a:pt x="121" y="0"/>
                  </a:cubicBezTo>
                  <a:cubicBezTo>
                    <a:pt x="121" y="0"/>
                    <a:pt x="122" y="0"/>
                    <a:pt x="122" y="0"/>
                  </a:cubicBezTo>
                  <a:cubicBezTo>
                    <a:pt x="122" y="0"/>
                    <a:pt x="122" y="0"/>
                    <a:pt x="122" y="1"/>
                  </a:cubicBezTo>
                  <a:cubicBezTo>
                    <a:pt x="93" y="21"/>
                    <a:pt x="43" y="56"/>
                    <a:pt x="29" y="67"/>
                  </a:cubicBezTo>
                  <a:cubicBezTo>
                    <a:pt x="39" y="61"/>
                    <a:pt x="63" y="47"/>
                    <a:pt x="80" y="37"/>
                  </a:cubicBezTo>
                  <a:cubicBezTo>
                    <a:pt x="106" y="21"/>
                    <a:pt x="106" y="21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3"/>
                  </a:cubicBezTo>
                  <a:cubicBezTo>
                    <a:pt x="105" y="24"/>
                    <a:pt x="96" y="30"/>
                    <a:pt x="55" y="57"/>
                  </a:cubicBezTo>
                  <a:cubicBezTo>
                    <a:pt x="40" y="67"/>
                    <a:pt x="25" y="76"/>
                    <a:pt x="15" y="83"/>
                  </a:cubicBezTo>
                  <a:cubicBezTo>
                    <a:pt x="19" y="81"/>
                    <a:pt x="23" y="78"/>
                    <a:pt x="28" y="76"/>
                  </a:cubicBezTo>
                  <a:cubicBezTo>
                    <a:pt x="31" y="73"/>
                    <a:pt x="45" y="65"/>
                    <a:pt x="98" y="35"/>
                  </a:cubicBezTo>
                  <a:cubicBezTo>
                    <a:pt x="120" y="22"/>
                    <a:pt x="126" y="18"/>
                    <a:pt x="127" y="18"/>
                  </a:cubicBezTo>
                  <a:cubicBezTo>
                    <a:pt x="127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7" y="19"/>
                    <a:pt x="127" y="19"/>
                    <a:pt x="125" y="20"/>
                  </a:cubicBezTo>
                  <a:cubicBezTo>
                    <a:pt x="125" y="20"/>
                    <a:pt x="125" y="21"/>
                    <a:pt x="125" y="21"/>
                  </a:cubicBezTo>
                  <a:cubicBezTo>
                    <a:pt x="97" y="39"/>
                    <a:pt x="47" y="72"/>
                    <a:pt x="31" y="84"/>
                  </a:cubicBezTo>
                  <a:cubicBezTo>
                    <a:pt x="39" y="79"/>
                    <a:pt x="56" y="69"/>
                    <a:pt x="73" y="59"/>
                  </a:cubicBezTo>
                  <a:cubicBezTo>
                    <a:pt x="117" y="33"/>
                    <a:pt x="124" y="29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40" y="83"/>
                    <a:pt x="42" y="82"/>
                    <a:pt x="44" y="80"/>
                  </a:cubicBezTo>
                  <a:cubicBezTo>
                    <a:pt x="95" y="50"/>
                    <a:pt x="109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1" y="43"/>
                    <a:pt x="111" y="43"/>
                  </a:cubicBezTo>
                  <a:cubicBezTo>
                    <a:pt x="111" y="43"/>
                    <a:pt x="111" y="43"/>
                    <a:pt x="93" y="54"/>
                  </a:cubicBezTo>
                  <a:cubicBezTo>
                    <a:pt x="84" y="60"/>
                    <a:pt x="72" y="68"/>
                    <a:pt x="56" y="78"/>
                  </a:cubicBezTo>
                  <a:cubicBezTo>
                    <a:pt x="44" y="86"/>
                    <a:pt x="31" y="94"/>
                    <a:pt x="21" y="100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5" y="35"/>
                    <a:pt x="135" y="35"/>
                  </a:cubicBezTo>
                  <a:cubicBezTo>
                    <a:pt x="135" y="35"/>
                    <a:pt x="135" y="35"/>
                    <a:pt x="135" y="36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53" y="103"/>
                    <a:pt x="100" y="76"/>
                    <a:pt x="127" y="60"/>
                  </a:cubicBezTo>
                  <a:cubicBezTo>
                    <a:pt x="127" y="60"/>
                    <a:pt x="128" y="60"/>
                    <a:pt x="128" y="60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07" y="78"/>
                    <a:pt x="57" y="118"/>
                    <a:pt x="45" y="128"/>
                  </a:cubicBezTo>
                  <a:cubicBezTo>
                    <a:pt x="55" y="122"/>
                    <a:pt x="87" y="103"/>
                    <a:pt x="104" y="94"/>
                  </a:cubicBezTo>
                  <a:cubicBezTo>
                    <a:pt x="114" y="88"/>
                    <a:pt x="114" y="88"/>
                    <a:pt x="114" y="88"/>
                  </a:cubicBezTo>
                  <a:cubicBezTo>
                    <a:pt x="116" y="87"/>
                    <a:pt x="117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9" y="85"/>
                    <a:pt x="119" y="85"/>
                    <a:pt x="119" y="86"/>
                  </a:cubicBezTo>
                  <a:cubicBezTo>
                    <a:pt x="119" y="86"/>
                    <a:pt x="119" y="86"/>
                    <a:pt x="119" y="86"/>
                  </a:cubicBezTo>
                  <a:cubicBezTo>
                    <a:pt x="101" y="102"/>
                    <a:pt x="69" y="129"/>
                    <a:pt x="60" y="138"/>
                  </a:cubicBezTo>
                  <a:cubicBezTo>
                    <a:pt x="132" y="96"/>
                    <a:pt x="135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5"/>
                    <a:pt x="136" y="95"/>
                  </a:cubicBezTo>
                  <a:cubicBezTo>
                    <a:pt x="136" y="95"/>
                    <a:pt x="123" y="103"/>
                    <a:pt x="106" y="113"/>
                  </a:cubicBezTo>
                  <a:cubicBezTo>
                    <a:pt x="103" y="116"/>
                    <a:pt x="95" y="123"/>
                    <a:pt x="69" y="145"/>
                  </a:cubicBezTo>
                  <a:cubicBezTo>
                    <a:pt x="56" y="156"/>
                    <a:pt x="41" y="169"/>
                    <a:pt x="35" y="174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20"/>
                  </a:cubicBezTo>
                  <a:cubicBezTo>
                    <a:pt x="131" y="120"/>
                    <a:pt x="131" y="120"/>
                    <a:pt x="130" y="120"/>
                  </a:cubicBezTo>
                  <a:cubicBezTo>
                    <a:pt x="130" y="121"/>
                    <a:pt x="86" y="148"/>
                    <a:pt x="61" y="164"/>
                  </a:cubicBezTo>
                  <a:cubicBezTo>
                    <a:pt x="68" y="160"/>
                    <a:pt x="76" y="155"/>
                    <a:pt x="84" y="151"/>
                  </a:cubicBezTo>
                  <a:cubicBezTo>
                    <a:pt x="95" y="144"/>
                    <a:pt x="106" y="138"/>
                    <a:pt x="114" y="134"/>
                  </a:cubicBezTo>
                  <a:cubicBezTo>
                    <a:pt x="118" y="131"/>
                    <a:pt x="121" y="130"/>
                    <a:pt x="123" y="128"/>
                  </a:cubicBezTo>
                  <a:cubicBezTo>
                    <a:pt x="125" y="127"/>
                    <a:pt x="126" y="127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8" y="126"/>
                    <a:pt x="128" y="127"/>
                    <a:pt x="128" y="127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51" y="183"/>
                    <a:pt x="69" y="172"/>
                    <a:pt x="85" y="163"/>
                  </a:cubicBezTo>
                  <a:cubicBezTo>
                    <a:pt x="97" y="156"/>
                    <a:pt x="109" y="149"/>
                    <a:pt x="118" y="144"/>
                  </a:cubicBezTo>
                  <a:cubicBezTo>
                    <a:pt x="127" y="139"/>
                    <a:pt x="130" y="137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3" y="136"/>
                    <a:pt x="133" y="136"/>
                    <a:pt x="133" y="136"/>
                  </a:cubicBezTo>
                  <a:cubicBezTo>
                    <a:pt x="133" y="136"/>
                    <a:pt x="133" y="136"/>
                    <a:pt x="133" y="137"/>
                  </a:cubicBezTo>
                  <a:cubicBezTo>
                    <a:pt x="113" y="150"/>
                    <a:pt x="79" y="172"/>
                    <a:pt x="62" y="183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0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2"/>
                    <a:pt x="119" y="152"/>
                    <a:pt x="119" y="152"/>
                  </a:cubicBezTo>
                  <a:cubicBezTo>
                    <a:pt x="118" y="152"/>
                    <a:pt x="117" y="153"/>
                    <a:pt x="115" y="154"/>
                  </a:cubicBezTo>
                  <a:cubicBezTo>
                    <a:pt x="112" y="156"/>
                    <a:pt x="109" y="158"/>
                    <a:pt x="105" y="161"/>
                  </a:cubicBezTo>
                  <a:cubicBezTo>
                    <a:pt x="96" y="167"/>
                    <a:pt x="85" y="175"/>
                    <a:pt x="73" y="183"/>
                  </a:cubicBezTo>
                  <a:cubicBezTo>
                    <a:pt x="60" y="192"/>
                    <a:pt x="47" y="201"/>
                    <a:pt x="38" y="207"/>
                  </a:cubicBezTo>
                  <a:cubicBezTo>
                    <a:pt x="106" y="168"/>
                    <a:pt x="117" y="161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1" y="160"/>
                    <a:pt x="121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1"/>
                    <a:pt x="120" y="161"/>
                  </a:cubicBezTo>
                  <a:cubicBezTo>
                    <a:pt x="119" y="161"/>
                    <a:pt x="116" y="164"/>
                    <a:pt x="109" y="170"/>
                  </a:cubicBezTo>
                  <a:cubicBezTo>
                    <a:pt x="102" y="176"/>
                    <a:pt x="92" y="184"/>
                    <a:pt x="83" y="192"/>
                  </a:cubicBezTo>
                  <a:cubicBezTo>
                    <a:pt x="69" y="203"/>
                    <a:pt x="56" y="214"/>
                    <a:pt x="49" y="219"/>
                  </a:cubicBezTo>
                  <a:cubicBezTo>
                    <a:pt x="105" y="187"/>
                    <a:pt x="115" y="181"/>
                    <a:pt x="117" y="180"/>
                  </a:cubicBezTo>
                  <a:cubicBezTo>
                    <a:pt x="117" y="180"/>
                    <a:pt x="117" y="180"/>
                    <a:pt x="117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1"/>
                    <a:pt x="118" y="181"/>
                  </a:cubicBezTo>
                  <a:cubicBezTo>
                    <a:pt x="56" y="225"/>
                    <a:pt x="56" y="225"/>
                    <a:pt x="56" y="225"/>
                  </a:cubicBezTo>
                  <a:cubicBezTo>
                    <a:pt x="114" y="191"/>
                    <a:pt x="125" y="185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8" y="183"/>
                    <a:pt x="128" y="183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53" y="247"/>
                    <a:pt x="88" y="227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10" y="215"/>
                  </a:cubicBezTo>
                  <a:cubicBezTo>
                    <a:pt x="110" y="215"/>
                    <a:pt x="110" y="215"/>
                    <a:pt x="109" y="215"/>
                  </a:cubicBezTo>
                  <a:cubicBezTo>
                    <a:pt x="105" y="218"/>
                    <a:pt x="99" y="222"/>
                    <a:pt x="93" y="225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1" y="216"/>
                    <a:pt x="104" y="222"/>
                    <a:pt x="72" y="245"/>
                  </a:cubicBezTo>
                  <a:cubicBezTo>
                    <a:pt x="59" y="254"/>
                    <a:pt x="46" y="264"/>
                    <a:pt x="38" y="269"/>
                  </a:cubicBezTo>
                  <a:cubicBezTo>
                    <a:pt x="41" y="268"/>
                    <a:pt x="44" y="266"/>
                    <a:pt x="48" y="263"/>
                  </a:cubicBezTo>
                  <a:cubicBezTo>
                    <a:pt x="116" y="224"/>
                    <a:pt x="133" y="214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7" y="212"/>
                    <a:pt x="137" y="212"/>
                  </a:cubicBezTo>
                  <a:cubicBezTo>
                    <a:pt x="137" y="212"/>
                    <a:pt x="137" y="212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2" y="216"/>
                    <a:pt x="125" y="220"/>
                  </a:cubicBezTo>
                  <a:cubicBezTo>
                    <a:pt x="125" y="220"/>
                    <a:pt x="125" y="220"/>
                    <a:pt x="125" y="220"/>
                  </a:cubicBezTo>
                  <a:cubicBezTo>
                    <a:pt x="74" y="252"/>
                    <a:pt x="74" y="252"/>
                    <a:pt x="74" y="252"/>
                  </a:cubicBezTo>
                  <a:cubicBezTo>
                    <a:pt x="83" y="247"/>
                    <a:pt x="93" y="241"/>
                    <a:pt x="102" y="236"/>
                  </a:cubicBezTo>
                  <a:cubicBezTo>
                    <a:pt x="133" y="218"/>
                    <a:pt x="133" y="218"/>
                    <a:pt x="133" y="218"/>
                  </a:cubicBezTo>
                  <a:cubicBezTo>
                    <a:pt x="135" y="217"/>
                    <a:pt x="135" y="217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7" y="216"/>
                    <a:pt x="137" y="216"/>
                    <a:pt x="137" y="216"/>
                  </a:cubicBezTo>
                  <a:cubicBezTo>
                    <a:pt x="137" y="216"/>
                    <a:pt x="137" y="217"/>
                    <a:pt x="137" y="217"/>
                  </a:cubicBezTo>
                  <a:cubicBezTo>
                    <a:pt x="137" y="217"/>
                    <a:pt x="137" y="217"/>
                    <a:pt x="137" y="217"/>
                  </a:cubicBezTo>
                  <a:cubicBezTo>
                    <a:pt x="137" y="217"/>
                    <a:pt x="136" y="217"/>
                    <a:pt x="136" y="217"/>
                  </a:cubicBezTo>
                  <a:cubicBezTo>
                    <a:pt x="135" y="218"/>
                    <a:pt x="134" y="218"/>
                    <a:pt x="132" y="220"/>
                  </a:cubicBezTo>
                  <a:cubicBezTo>
                    <a:pt x="129" y="221"/>
                    <a:pt x="125" y="224"/>
                    <a:pt x="120" y="227"/>
                  </a:cubicBezTo>
                  <a:cubicBezTo>
                    <a:pt x="119" y="227"/>
                    <a:pt x="117" y="228"/>
                    <a:pt x="116" y="229"/>
                  </a:cubicBezTo>
                  <a:cubicBezTo>
                    <a:pt x="116" y="230"/>
                    <a:pt x="116" y="230"/>
                    <a:pt x="108" y="236"/>
                  </a:cubicBezTo>
                  <a:cubicBezTo>
                    <a:pt x="103" y="241"/>
                    <a:pt x="96" y="246"/>
                    <a:pt x="89" y="252"/>
                  </a:cubicBezTo>
                  <a:cubicBezTo>
                    <a:pt x="71" y="267"/>
                    <a:pt x="48" y="287"/>
                    <a:pt x="40" y="294"/>
                  </a:cubicBezTo>
                  <a:cubicBezTo>
                    <a:pt x="45" y="291"/>
                    <a:pt x="55" y="285"/>
                    <a:pt x="66" y="278"/>
                  </a:cubicBezTo>
                  <a:cubicBezTo>
                    <a:pt x="127" y="243"/>
                    <a:pt x="133" y="239"/>
                    <a:pt x="134" y="239"/>
                  </a:cubicBezTo>
                  <a:cubicBezTo>
                    <a:pt x="134" y="239"/>
                    <a:pt x="134" y="240"/>
                    <a:pt x="134" y="240"/>
                  </a:cubicBezTo>
                  <a:cubicBezTo>
                    <a:pt x="134" y="240"/>
                    <a:pt x="134" y="240"/>
                    <a:pt x="124" y="248"/>
                  </a:cubicBezTo>
                  <a:cubicBezTo>
                    <a:pt x="118" y="253"/>
                    <a:pt x="110" y="259"/>
                    <a:pt x="101" y="266"/>
                  </a:cubicBezTo>
                  <a:cubicBezTo>
                    <a:pt x="82" y="280"/>
                    <a:pt x="60" y="297"/>
                    <a:pt x="52" y="304"/>
                  </a:cubicBezTo>
                  <a:cubicBezTo>
                    <a:pt x="65" y="297"/>
                    <a:pt x="111" y="270"/>
                    <a:pt x="136" y="255"/>
                  </a:cubicBezTo>
                  <a:cubicBezTo>
                    <a:pt x="136" y="255"/>
                    <a:pt x="136" y="255"/>
                    <a:pt x="136" y="255"/>
                  </a:cubicBezTo>
                  <a:cubicBezTo>
                    <a:pt x="136" y="255"/>
                    <a:pt x="136" y="255"/>
                    <a:pt x="137" y="255"/>
                  </a:cubicBezTo>
                  <a:cubicBezTo>
                    <a:pt x="137" y="256"/>
                    <a:pt x="137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5" y="257"/>
                    <a:pt x="131" y="260"/>
                    <a:pt x="120" y="267"/>
                  </a:cubicBezTo>
                  <a:cubicBezTo>
                    <a:pt x="110" y="273"/>
                    <a:pt x="97" y="282"/>
                    <a:pt x="84" y="290"/>
                  </a:cubicBezTo>
                  <a:cubicBezTo>
                    <a:pt x="72" y="298"/>
                    <a:pt x="59" y="306"/>
                    <a:pt x="50" y="312"/>
                  </a:cubicBezTo>
                  <a:cubicBezTo>
                    <a:pt x="106" y="279"/>
                    <a:pt x="118" y="273"/>
                    <a:pt x="120" y="272"/>
                  </a:cubicBezTo>
                  <a:cubicBezTo>
                    <a:pt x="120" y="272"/>
                    <a:pt x="120" y="272"/>
                    <a:pt x="120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0" y="273"/>
                    <a:pt x="119" y="273"/>
                    <a:pt x="117" y="275"/>
                  </a:cubicBezTo>
                  <a:cubicBezTo>
                    <a:pt x="115" y="276"/>
                    <a:pt x="111" y="278"/>
                    <a:pt x="107" y="281"/>
                  </a:cubicBezTo>
                  <a:cubicBezTo>
                    <a:pt x="100" y="285"/>
                    <a:pt x="90" y="291"/>
                    <a:pt x="81" y="297"/>
                  </a:cubicBezTo>
                  <a:cubicBezTo>
                    <a:pt x="97" y="287"/>
                    <a:pt x="115" y="277"/>
                    <a:pt x="128" y="269"/>
                  </a:cubicBezTo>
                  <a:cubicBezTo>
                    <a:pt x="128" y="269"/>
                    <a:pt x="129" y="269"/>
                    <a:pt x="129" y="269"/>
                  </a:cubicBezTo>
                  <a:cubicBezTo>
                    <a:pt x="129" y="269"/>
                    <a:pt x="129" y="270"/>
                    <a:pt x="129" y="270"/>
                  </a:cubicBezTo>
                  <a:cubicBezTo>
                    <a:pt x="102" y="292"/>
                    <a:pt x="53" y="330"/>
                    <a:pt x="41" y="34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9" y="291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6" y="293"/>
                    <a:pt x="123" y="295"/>
                    <a:pt x="114" y="301"/>
                  </a:cubicBezTo>
                  <a:cubicBezTo>
                    <a:pt x="105" y="307"/>
                    <a:pt x="93" y="315"/>
                    <a:pt x="82" y="323"/>
                  </a:cubicBezTo>
                  <a:cubicBezTo>
                    <a:pt x="68" y="332"/>
                    <a:pt x="53" y="341"/>
                    <a:pt x="45" y="347"/>
                  </a:cubicBezTo>
                  <a:cubicBezTo>
                    <a:pt x="60" y="338"/>
                    <a:pt x="92" y="320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09" y="311"/>
                    <a:pt x="102" y="317"/>
                    <a:pt x="70" y="339"/>
                  </a:cubicBezTo>
                  <a:cubicBezTo>
                    <a:pt x="59" y="347"/>
                    <a:pt x="46" y="355"/>
                    <a:pt x="39" y="361"/>
                  </a:cubicBezTo>
                  <a:cubicBezTo>
                    <a:pt x="110" y="319"/>
                    <a:pt x="110" y="319"/>
                    <a:pt x="111" y="319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1" y="320"/>
                    <a:pt x="111" y="320"/>
                    <a:pt x="111" y="320"/>
                  </a:cubicBezTo>
                  <a:cubicBezTo>
                    <a:pt x="109" y="321"/>
                    <a:pt x="30" y="367"/>
                    <a:pt x="29" y="367"/>
                  </a:cubicBezTo>
                  <a:cubicBezTo>
                    <a:pt x="29" y="367"/>
                    <a:pt x="29" y="367"/>
                    <a:pt x="29" y="3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71"/>
            <p:cNvSpPr/>
            <p:nvPr/>
          </p:nvSpPr>
          <p:spPr bwMode="auto">
            <a:xfrm>
              <a:off x="569189" y="5492023"/>
              <a:ext cx="4043608" cy="1329968"/>
            </a:xfrm>
            <a:custGeom>
              <a:avLst/>
              <a:gdLst>
                <a:gd name="T0" fmla="*/ 35 w 137"/>
                <a:gd name="T1" fmla="*/ 353 h 367"/>
                <a:gd name="T2" fmla="*/ 37 w 137"/>
                <a:gd name="T3" fmla="*/ 344 h 367"/>
                <a:gd name="T4" fmla="*/ 32 w 137"/>
                <a:gd name="T5" fmla="*/ 326 h 367"/>
                <a:gd name="T6" fmla="*/ 31 w 137"/>
                <a:gd name="T7" fmla="*/ 324 h 367"/>
                <a:gd name="T8" fmla="*/ 130 w 137"/>
                <a:gd name="T9" fmla="*/ 242 h 367"/>
                <a:gd name="T10" fmla="*/ 88 w 137"/>
                <a:gd name="T11" fmla="*/ 252 h 367"/>
                <a:gd name="T12" fmla="*/ 52 w 137"/>
                <a:gd name="T13" fmla="*/ 265 h 367"/>
                <a:gd name="T14" fmla="*/ 30 w 137"/>
                <a:gd name="T15" fmla="*/ 275 h 367"/>
                <a:gd name="T16" fmla="*/ 40 w 137"/>
                <a:gd name="T17" fmla="*/ 257 h 367"/>
                <a:gd name="T18" fmla="*/ 36 w 137"/>
                <a:gd name="T19" fmla="*/ 258 h 367"/>
                <a:gd name="T20" fmla="*/ 48 w 137"/>
                <a:gd name="T21" fmla="*/ 230 h 367"/>
                <a:gd name="T22" fmla="*/ 28 w 137"/>
                <a:gd name="T23" fmla="*/ 214 h 367"/>
                <a:gd name="T24" fmla="*/ 52 w 137"/>
                <a:gd name="T25" fmla="*/ 189 h 367"/>
                <a:gd name="T26" fmla="*/ 35 w 137"/>
                <a:gd name="T27" fmla="*/ 193 h 367"/>
                <a:gd name="T28" fmla="*/ 42 w 137"/>
                <a:gd name="T29" fmla="*/ 176 h 367"/>
                <a:gd name="T30" fmla="*/ 56 w 137"/>
                <a:gd name="T31" fmla="*/ 167 h 367"/>
                <a:gd name="T32" fmla="*/ 32 w 137"/>
                <a:gd name="T33" fmla="*/ 176 h 367"/>
                <a:gd name="T34" fmla="*/ 25 w 137"/>
                <a:gd name="T35" fmla="*/ 159 h 367"/>
                <a:gd name="T36" fmla="*/ 57 w 137"/>
                <a:gd name="T37" fmla="*/ 140 h 367"/>
                <a:gd name="T38" fmla="*/ 122 w 137"/>
                <a:gd name="T39" fmla="*/ 64 h 367"/>
                <a:gd name="T40" fmla="*/ 129 w 137"/>
                <a:gd name="T41" fmla="*/ 39 h 367"/>
                <a:gd name="T42" fmla="*/ 12 w 137"/>
                <a:gd name="T43" fmla="*/ 100 h 367"/>
                <a:gd name="T44" fmla="*/ 25 w 137"/>
                <a:gd name="T45" fmla="*/ 88 h 367"/>
                <a:gd name="T46" fmla="*/ 27 w 137"/>
                <a:gd name="T47" fmla="*/ 77 h 367"/>
                <a:gd name="T48" fmla="*/ 2 w 137"/>
                <a:gd name="T49" fmla="*/ 90 h 367"/>
                <a:gd name="T50" fmla="*/ 72 w 137"/>
                <a:gd name="T51" fmla="*/ 34 h 367"/>
                <a:gd name="T52" fmla="*/ 19 w 137"/>
                <a:gd name="T53" fmla="*/ 59 h 367"/>
                <a:gd name="T54" fmla="*/ 68 w 137"/>
                <a:gd name="T55" fmla="*/ 18 h 367"/>
                <a:gd name="T56" fmla="*/ 72 w 137"/>
                <a:gd name="T57" fmla="*/ 7 h 367"/>
                <a:gd name="T58" fmla="*/ 93 w 137"/>
                <a:gd name="T59" fmla="*/ 4 h 367"/>
                <a:gd name="T60" fmla="*/ 82 w 137"/>
                <a:gd name="T61" fmla="*/ 18 h 367"/>
                <a:gd name="T62" fmla="*/ 62 w 137"/>
                <a:gd name="T63" fmla="*/ 32 h 367"/>
                <a:gd name="T64" fmla="*/ 106 w 137"/>
                <a:gd name="T65" fmla="*/ 22 h 367"/>
                <a:gd name="T66" fmla="*/ 28 w 137"/>
                <a:gd name="T67" fmla="*/ 76 h 367"/>
                <a:gd name="T68" fmla="*/ 128 w 137"/>
                <a:gd name="T69" fmla="*/ 18 h 367"/>
                <a:gd name="T70" fmla="*/ 73 w 137"/>
                <a:gd name="T71" fmla="*/ 59 h 367"/>
                <a:gd name="T72" fmla="*/ 38 w 137"/>
                <a:gd name="T73" fmla="*/ 84 h 367"/>
                <a:gd name="T74" fmla="*/ 21 w 137"/>
                <a:gd name="T75" fmla="*/ 100 h 367"/>
                <a:gd name="T76" fmla="*/ 128 w 137"/>
                <a:gd name="T77" fmla="*/ 61 h 367"/>
                <a:gd name="T78" fmla="*/ 119 w 137"/>
                <a:gd name="T79" fmla="*/ 86 h 367"/>
                <a:gd name="T80" fmla="*/ 106 w 137"/>
                <a:gd name="T81" fmla="*/ 113 h 367"/>
                <a:gd name="T82" fmla="*/ 84 w 137"/>
                <a:gd name="T83" fmla="*/ 151 h 367"/>
                <a:gd name="T84" fmla="*/ 128 w 137"/>
                <a:gd name="T85" fmla="*/ 127 h 367"/>
                <a:gd name="T86" fmla="*/ 133 w 137"/>
                <a:gd name="T87" fmla="*/ 136 h 367"/>
                <a:gd name="T88" fmla="*/ 119 w 137"/>
                <a:gd name="T89" fmla="*/ 152 h 367"/>
                <a:gd name="T90" fmla="*/ 120 w 137"/>
                <a:gd name="T91" fmla="*/ 160 h 367"/>
                <a:gd name="T92" fmla="*/ 83 w 137"/>
                <a:gd name="T93" fmla="*/ 192 h 367"/>
                <a:gd name="T94" fmla="*/ 118 w 137"/>
                <a:gd name="T95" fmla="*/ 181 h 367"/>
                <a:gd name="T96" fmla="*/ 128 w 137"/>
                <a:gd name="T97" fmla="*/ 184 h 367"/>
                <a:gd name="T98" fmla="*/ 109 w 137"/>
                <a:gd name="T99" fmla="*/ 215 h 367"/>
                <a:gd name="T100" fmla="*/ 113 w 137"/>
                <a:gd name="T101" fmla="*/ 215 h 367"/>
                <a:gd name="T102" fmla="*/ 137 w 137"/>
                <a:gd name="T103" fmla="*/ 212 h 367"/>
                <a:gd name="T104" fmla="*/ 102 w 137"/>
                <a:gd name="T105" fmla="*/ 236 h 367"/>
                <a:gd name="T106" fmla="*/ 137 w 137"/>
                <a:gd name="T107" fmla="*/ 217 h 367"/>
                <a:gd name="T108" fmla="*/ 40 w 137"/>
                <a:gd name="T109" fmla="*/ 294 h 367"/>
                <a:gd name="T110" fmla="*/ 136 w 137"/>
                <a:gd name="T111" fmla="*/ 255 h 367"/>
                <a:gd name="T112" fmla="*/ 84 w 137"/>
                <a:gd name="T113" fmla="*/ 290 h 367"/>
                <a:gd name="T114" fmla="*/ 121 w 137"/>
                <a:gd name="T115" fmla="*/ 272 h 367"/>
                <a:gd name="T116" fmla="*/ 129 w 137"/>
                <a:gd name="T117" fmla="*/ 269 h 367"/>
                <a:gd name="T118" fmla="*/ 128 w 137"/>
                <a:gd name="T119" fmla="*/ 292 h 367"/>
                <a:gd name="T120" fmla="*/ 111 w 137"/>
                <a:gd name="T121" fmla="*/ 309 h 367"/>
                <a:gd name="T122" fmla="*/ 110 w 137"/>
                <a:gd name="T123" fmla="*/ 32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367">
                  <a:moveTo>
                    <a:pt x="29" y="367"/>
                  </a:moveTo>
                  <a:cubicBezTo>
                    <a:pt x="29" y="367"/>
                    <a:pt x="29" y="367"/>
                    <a:pt x="29" y="367"/>
                  </a:cubicBezTo>
                  <a:cubicBezTo>
                    <a:pt x="29" y="367"/>
                    <a:pt x="29" y="367"/>
                    <a:pt x="29" y="366"/>
                  </a:cubicBezTo>
                  <a:cubicBezTo>
                    <a:pt x="51" y="351"/>
                    <a:pt x="90" y="324"/>
                    <a:pt x="104" y="313"/>
                  </a:cubicBezTo>
                  <a:cubicBezTo>
                    <a:pt x="63" y="338"/>
                    <a:pt x="39" y="351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4" y="353"/>
                  </a:cubicBezTo>
                  <a:cubicBezTo>
                    <a:pt x="34" y="353"/>
                    <a:pt x="34" y="353"/>
                    <a:pt x="35" y="353"/>
                  </a:cubicBezTo>
                  <a:cubicBezTo>
                    <a:pt x="58" y="337"/>
                    <a:pt x="97" y="311"/>
                    <a:pt x="117" y="298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6" y="344"/>
                    <a:pt x="36" y="344"/>
                    <a:pt x="37" y="344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8" y="342"/>
                    <a:pt x="46" y="335"/>
                    <a:pt x="82" y="306"/>
                  </a:cubicBezTo>
                  <a:cubicBezTo>
                    <a:pt x="99" y="293"/>
                    <a:pt x="115" y="279"/>
                    <a:pt x="123" y="273"/>
                  </a:cubicBezTo>
                  <a:cubicBezTo>
                    <a:pt x="53" y="314"/>
                    <a:pt x="37" y="323"/>
                    <a:pt x="33" y="325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1" y="326"/>
                    <a:pt x="31" y="326"/>
                  </a:cubicBezTo>
                  <a:cubicBezTo>
                    <a:pt x="31" y="326"/>
                    <a:pt x="31" y="326"/>
                    <a:pt x="31" y="325"/>
                  </a:cubicBezTo>
                  <a:cubicBezTo>
                    <a:pt x="31" y="325"/>
                    <a:pt x="31" y="325"/>
                    <a:pt x="31" y="325"/>
                  </a:cubicBezTo>
                  <a:cubicBezTo>
                    <a:pt x="32" y="325"/>
                    <a:pt x="58" y="309"/>
                    <a:pt x="82" y="295"/>
                  </a:cubicBezTo>
                  <a:cubicBezTo>
                    <a:pt x="65" y="305"/>
                    <a:pt x="45" y="316"/>
                    <a:pt x="32" y="324"/>
                  </a:cubicBezTo>
                  <a:cubicBezTo>
                    <a:pt x="32" y="324"/>
                    <a:pt x="31" y="324"/>
                    <a:pt x="31" y="324"/>
                  </a:cubicBezTo>
                  <a:cubicBezTo>
                    <a:pt x="31" y="323"/>
                    <a:pt x="31" y="323"/>
                    <a:pt x="31" y="323"/>
                  </a:cubicBezTo>
                  <a:cubicBezTo>
                    <a:pt x="57" y="306"/>
                    <a:pt x="100" y="279"/>
                    <a:pt x="122" y="265"/>
                  </a:cubicBezTo>
                  <a:cubicBezTo>
                    <a:pt x="74" y="292"/>
                    <a:pt x="50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8" y="306"/>
                    <a:pt x="48" y="305"/>
                    <a:pt x="100" y="265"/>
                  </a:cubicBezTo>
                  <a:cubicBezTo>
                    <a:pt x="112" y="256"/>
                    <a:pt x="124" y="247"/>
                    <a:pt x="130" y="242"/>
                  </a:cubicBezTo>
                  <a:cubicBezTo>
                    <a:pt x="119" y="249"/>
                    <a:pt x="88" y="267"/>
                    <a:pt x="66" y="279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8" y="294"/>
                    <a:pt x="47" y="286"/>
                    <a:pt x="88" y="252"/>
                  </a:cubicBezTo>
                  <a:cubicBezTo>
                    <a:pt x="99" y="243"/>
                    <a:pt x="108" y="235"/>
                    <a:pt x="112" y="231"/>
                  </a:cubicBezTo>
                  <a:cubicBezTo>
                    <a:pt x="110" y="233"/>
                    <a:pt x="106" y="235"/>
                    <a:pt x="102" y="237"/>
                  </a:cubicBezTo>
                  <a:cubicBezTo>
                    <a:pt x="96" y="241"/>
                    <a:pt x="90" y="244"/>
                    <a:pt x="84" y="248"/>
                  </a:cubicBezTo>
                  <a:cubicBezTo>
                    <a:pt x="57" y="263"/>
                    <a:pt x="31" y="279"/>
                    <a:pt x="31" y="279"/>
                  </a:cubicBezTo>
                  <a:cubicBezTo>
                    <a:pt x="31" y="279"/>
                    <a:pt x="30" y="279"/>
                    <a:pt x="30" y="279"/>
                  </a:cubicBezTo>
                  <a:cubicBezTo>
                    <a:pt x="30" y="278"/>
                    <a:pt x="30" y="278"/>
                    <a:pt x="31" y="278"/>
                  </a:cubicBezTo>
                  <a:cubicBezTo>
                    <a:pt x="37" y="274"/>
                    <a:pt x="45" y="270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103" y="233"/>
                    <a:pt x="103" y="233"/>
                    <a:pt x="103" y="23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1" y="274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4"/>
                    <a:pt x="29" y="274"/>
                  </a:cubicBezTo>
                  <a:cubicBezTo>
                    <a:pt x="52" y="258"/>
                    <a:pt x="93" y="228"/>
                    <a:pt x="107" y="218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41" y="255"/>
                    <a:pt x="41" y="255"/>
                    <a:pt x="41" y="255"/>
                  </a:cubicBezTo>
                  <a:cubicBezTo>
                    <a:pt x="38" y="257"/>
                    <a:pt x="36" y="258"/>
                    <a:pt x="36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7"/>
                  </a:cubicBezTo>
                  <a:cubicBezTo>
                    <a:pt x="123" y="187"/>
                    <a:pt x="123" y="187"/>
                    <a:pt x="123" y="187"/>
                  </a:cubicBezTo>
                  <a:cubicBezTo>
                    <a:pt x="109" y="195"/>
                    <a:pt x="70" y="218"/>
                    <a:pt x="48" y="230"/>
                  </a:cubicBezTo>
                  <a:cubicBezTo>
                    <a:pt x="48" y="230"/>
                    <a:pt x="48" y="230"/>
                    <a:pt x="48" y="230"/>
                  </a:cubicBezTo>
                  <a:cubicBezTo>
                    <a:pt x="47" y="230"/>
                    <a:pt x="48" y="230"/>
                    <a:pt x="48" y="230"/>
                  </a:cubicBezTo>
                  <a:cubicBezTo>
                    <a:pt x="111" y="185"/>
                    <a:pt x="111" y="185"/>
                    <a:pt x="111" y="185"/>
                  </a:cubicBezTo>
                  <a:cubicBezTo>
                    <a:pt x="96" y="193"/>
                    <a:pt x="64" y="212"/>
                    <a:pt x="45" y="223"/>
                  </a:cubicBezTo>
                  <a:cubicBezTo>
                    <a:pt x="45" y="223"/>
                    <a:pt x="44" y="223"/>
                    <a:pt x="44" y="223"/>
                  </a:cubicBezTo>
                  <a:cubicBezTo>
                    <a:pt x="44" y="223"/>
                    <a:pt x="44" y="222"/>
                    <a:pt x="44" y="222"/>
                  </a:cubicBezTo>
                  <a:cubicBezTo>
                    <a:pt x="66" y="204"/>
                    <a:pt x="104" y="173"/>
                    <a:pt x="116" y="163"/>
                  </a:cubicBezTo>
                  <a:cubicBezTo>
                    <a:pt x="98" y="173"/>
                    <a:pt x="29" y="213"/>
                    <a:pt x="28" y="214"/>
                  </a:cubicBezTo>
                  <a:cubicBezTo>
                    <a:pt x="28" y="214"/>
                    <a:pt x="27" y="214"/>
                    <a:pt x="27" y="214"/>
                  </a:cubicBezTo>
                  <a:cubicBezTo>
                    <a:pt x="27" y="214"/>
                    <a:pt x="27" y="213"/>
                    <a:pt x="27" y="213"/>
                  </a:cubicBezTo>
                  <a:cubicBezTo>
                    <a:pt x="51" y="197"/>
                    <a:pt x="91" y="169"/>
                    <a:pt x="109" y="157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3" y="188"/>
                    <a:pt x="56" y="186"/>
                    <a:pt x="64" y="180"/>
                  </a:cubicBezTo>
                  <a:cubicBezTo>
                    <a:pt x="71" y="176"/>
                    <a:pt x="80" y="170"/>
                    <a:pt x="92" y="162"/>
                  </a:cubicBezTo>
                  <a:cubicBezTo>
                    <a:pt x="102" y="156"/>
                    <a:pt x="112" y="149"/>
                    <a:pt x="119" y="144"/>
                  </a:cubicBezTo>
                  <a:cubicBezTo>
                    <a:pt x="110" y="149"/>
                    <a:pt x="98" y="157"/>
                    <a:pt x="86" y="164"/>
                  </a:cubicBezTo>
                  <a:cubicBezTo>
                    <a:pt x="44" y="188"/>
                    <a:pt x="36" y="192"/>
                    <a:pt x="35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99" y="144"/>
                    <a:pt x="43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3" y="175"/>
                    <a:pt x="44" y="174"/>
                    <a:pt x="46" y="173"/>
                  </a:cubicBezTo>
                  <a:cubicBezTo>
                    <a:pt x="48" y="171"/>
                    <a:pt x="51" y="169"/>
                    <a:pt x="56" y="167"/>
                  </a:cubicBezTo>
                  <a:cubicBezTo>
                    <a:pt x="64" y="161"/>
                    <a:pt x="75" y="154"/>
                    <a:pt x="86" y="147"/>
                  </a:cubicBezTo>
                  <a:cubicBezTo>
                    <a:pt x="95" y="142"/>
                    <a:pt x="104" y="136"/>
                    <a:pt x="111" y="131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7"/>
                    <a:pt x="31" y="177"/>
                    <a:pt x="31" y="177"/>
                  </a:cubicBezTo>
                  <a:cubicBezTo>
                    <a:pt x="31" y="177"/>
                    <a:pt x="31" y="177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3" y="175"/>
                    <a:pt x="39" y="169"/>
                    <a:pt x="68" y="144"/>
                  </a:cubicBezTo>
                  <a:cubicBezTo>
                    <a:pt x="81" y="133"/>
                    <a:pt x="95" y="121"/>
                    <a:pt x="102" y="115"/>
                  </a:cubicBezTo>
                  <a:cubicBezTo>
                    <a:pt x="88" y="123"/>
                    <a:pt x="72" y="132"/>
                    <a:pt x="58" y="141"/>
                  </a:cubicBezTo>
                  <a:cubicBezTo>
                    <a:pt x="33" y="155"/>
                    <a:pt x="27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5" y="159"/>
                  </a:cubicBezTo>
                  <a:cubicBezTo>
                    <a:pt x="34" y="153"/>
                    <a:pt x="45" y="147"/>
                    <a:pt x="56" y="140"/>
                  </a:cubicBezTo>
                  <a:cubicBezTo>
                    <a:pt x="56" y="140"/>
                    <a:pt x="56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8" y="138"/>
                    <a:pt x="64" y="133"/>
                    <a:pt x="87" y="112"/>
                  </a:cubicBezTo>
                  <a:cubicBezTo>
                    <a:pt x="98" y="103"/>
                    <a:pt x="109" y="93"/>
                    <a:pt x="115" y="89"/>
                  </a:cubicBezTo>
                  <a:cubicBezTo>
                    <a:pt x="112" y="90"/>
                    <a:pt x="109" y="92"/>
                    <a:pt x="105" y="94"/>
                  </a:cubicBezTo>
                  <a:cubicBezTo>
                    <a:pt x="43" y="130"/>
                    <a:pt x="43" y="130"/>
                    <a:pt x="42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2" y="129"/>
                    <a:pt x="42" y="129"/>
                    <a:pt x="85" y="95"/>
                  </a:cubicBezTo>
                  <a:cubicBezTo>
                    <a:pt x="99" y="82"/>
                    <a:pt x="115" y="70"/>
                    <a:pt x="122" y="64"/>
                  </a:cubicBezTo>
                  <a:cubicBezTo>
                    <a:pt x="49" y="107"/>
                    <a:pt x="37" y="114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3" y="115"/>
                    <a:pt x="34" y="114"/>
                    <a:pt x="34" y="114"/>
                  </a:cubicBezTo>
                  <a:cubicBezTo>
                    <a:pt x="129" y="39"/>
                    <a:pt x="129" y="39"/>
                    <a:pt x="129" y="39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0" y="113"/>
                    <a:pt x="0" y="11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30" y="93"/>
                    <a:pt x="82" y="60"/>
                    <a:pt x="102" y="48"/>
                  </a:cubicBezTo>
                  <a:cubicBezTo>
                    <a:pt x="89" y="55"/>
                    <a:pt x="64" y="70"/>
                    <a:pt x="45" y="81"/>
                  </a:cubicBezTo>
                  <a:cubicBezTo>
                    <a:pt x="18" y="97"/>
                    <a:pt x="13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5" y="47"/>
                    <a:pt x="84" y="53"/>
                    <a:pt x="74" y="60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25" y="88"/>
                    <a:pt x="25" y="88"/>
                    <a:pt x="25" y="87"/>
                  </a:cubicBezTo>
                  <a:cubicBezTo>
                    <a:pt x="25" y="87"/>
                    <a:pt x="24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6" y="85"/>
                    <a:pt x="35" y="79"/>
                    <a:pt x="74" y="53"/>
                  </a:cubicBezTo>
                  <a:cubicBezTo>
                    <a:pt x="88" y="44"/>
                    <a:pt x="102" y="35"/>
                    <a:pt x="111" y="28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9" y="88"/>
                    <a:pt x="4" y="90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31" y="72"/>
                    <a:pt x="79" y="40"/>
                    <a:pt x="98" y="27"/>
                  </a:cubicBezTo>
                  <a:cubicBezTo>
                    <a:pt x="93" y="30"/>
                    <a:pt x="87" y="34"/>
                    <a:pt x="81" y="38"/>
                  </a:cubicBezTo>
                  <a:cubicBezTo>
                    <a:pt x="34" y="65"/>
                    <a:pt x="25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3" y="69"/>
                    <a:pt x="23" y="69"/>
                    <a:pt x="39" y="58"/>
                  </a:cubicBezTo>
                  <a:cubicBezTo>
                    <a:pt x="48" y="52"/>
                    <a:pt x="60" y="43"/>
                    <a:pt x="72" y="34"/>
                  </a:cubicBezTo>
                  <a:cubicBezTo>
                    <a:pt x="88" y="23"/>
                    <a:pt x="103" y="12"/>
                    <a:pt x="113" y="6"/>
                  </a:cubicBezTo>
                  <a:cubicBezTo>
                    <a:pt x="23" y="58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9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7"/>
                    <a:pt x="28" y="52"/>
                    <a:pt x="62" y="31"/>
                  </a:cubicBezTo>
                  <a:cubicBezTo>
                    <a:pt x="46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0"/>
                    <a:pt x="44" y="40"/>
                  </a:cubicBezTo>
                  <a:cubicBezTo>
                    <a:pt x="56" y="31"/>
                    <a:pt x="78" y="15"/>
                    <a:pt x="87" y="7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18"/>
                    <a:pt x="68" y="18"/>
                    <a:pt x="68" y="18"/>
                  </a:cubicBezTo>
                  <a:cubicBezTo>
                    <a:pt x="68" y="18"/>
                    <a:pt x="68" y="18"/>
                    <a:pt x="69" y="14"/>
                  </a:cubicBezTo>
                  <a:cubicBezTo>
                    <a:pt x="70" y="12"/>
                    <a:pt x="70" y="9"/>
                    <a:pt x="71" y="8"/>
                  </a:cubicBezTo>
                  <a:cubicBezTo>
                    <a:pt x="69" y="9"/>
                    <a:pt x="65" y="12"/>
                    <a:pt x="65" y="12"/>
                  </a:cubicBezTo>
                  <a:cubicBezTo>
                    <a:pt x="64" y="12"/>
                    <a:pt x="64" y="12"/>
                    <a:pt x="64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0" y="14"/>
                  </a:cubicBezTo>
                  <a:cubicBezTo>
                    <a:pt x="70" y="15"/>
                    <a:pt x="70" y="16"/>
                    <a:pt x="69" y="17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3"/>
                    <a:pt x="93" y="3"/>
                    <a:pt x="93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1" y="6"/>
                    <a:pt x="86" y="9"/>
                    <a:pt x="69" y="23"/>
                  </a:cubicBezTo>
                  <a:cubicBezTo>
                    <a:pt x="61" y="28"/>
                    <a:pt x="54" y="34"/>
                    <a:pt x="49" y="37"/>
                  </a:cubicBezTo>
                  <a:cubicBezTo>
                    <a:pt x="56" y="34"/>
                    <a:pt x="67" y="27"/>
                    <a:pt x="74" y="23"/>
                  </a:cubicBezTo>
                  <a:cubicBezTo>
                    <a:pt x="77" y="21"/>
                    <a:pt x="79" y="20"/>
                    <a:pt x="80" y="19"/>
                  </a:cubicBezTo>
                  <a:cubicBezTo>
                    <a:pt x="81" y="19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3" y="18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2" y="19"/>
                    <a:pt x="81" y="20"/>
                    <a:pt x="77" y="23"/>
                  </a:cubicBezTo>
                  <a:cubicBezTo>
                    <a:pt x="73" y="25"/>
                    <a:pt x="68" y="28"/>
                    <a:pt x="62" y="32"/>
                  </a:cubicBezTo>
                  <a:cubicBezTo>
                    <a:pt x="52" y="39"/>
                    <a:pt x="38" y="47"/>
                    <a:pt x="29" y="53"/>
                  </a:cubicBezTo>
                  <a:cubicBezTo>
                    <a:pt x="49" y="42"/>
                    <a:pt x="94" y="15"/>
                    <a:pt x="121" y="0"/>
                  </a:cubicBezTo>
                  <a:cubicBezTo>
                    <a:pt x="121" y="0"/>
                    <a:pt x="122" y="0"/>
                    <a:pt x="122" y="0"/>
                  </a:cubicBezTo>
                  <a:cubicBezTo>
                    <a:pt x="122" y="0"/>
                    <a:pt x="122" y="0"/>
                    <a:pt x="122" y="1"/>
                  </a:cubicBezTo>
                  <a:cubicBezTo>
                    <a:pt x="93" y="21"/>
                    <a:pt x="43" y="56"/>
                    <a:pt x="29" y="67"/>
                  </a:cubicBezTo>
                  <a:cubicBezTo>
                    <a:pt x="39" y="61"/>
                    <a:pt x="63" y="47"/>
                    <a:pt x="80" y="37"/>
                  </a:cubicBezTo>
                  <a:cubicBezTo>
                    <a:pt x="106" y="21"/>
                    <a:pt x="106" y="21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3"/>
                  </a:cubicBezTo>
                  <a:cubicBezTo>
                    <a:pt x="105" y="24"/>
                    <a:pt x="96" y="30"/>
                    <a:pt x="55" y="57"/>
                  </a:cubicBezTo>
                  <a:cubicBezTo>
                    <a:pt x="40" y="67"/>
                    <a:pt x="25" y="76"/>
                    <a:pt x="15" y="83"/>
                  </a:cubicBezTo>
                  <a:cubicBezTo>
                    <a:pt x="19" y="81"/>
                    <a:pt x="23" y="78"/>
                    <a:pt x="28" y="76"/>
                  </a:cubicBezTo>
                  <a:cubicBezTo>
                    <a:pt x="31" y="73"/>
                    <a:pt x="45" y="65"/>
                    <a:pt x="98" y="35"/>
                  </a:cubicBezTo>
                  <a:cubicBezTo>
                    <a:pt x="120" y="22"/>
                    <a:pt x="126" y="18"/>
                    <a:pt x="127" y="18"/>
                  </a:cubicBezTo>
                  <a:cubicBezTo>
                    <a:pt x="127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7" y="19"/>
                    <a:pt x="127" y="19"/>
                    <a:pt x="125" y="20"/>
                  </a:cubicBezTo>
                  <a:cubicBezTo>
                    <a:pt x="125" y="20"/>
                    <a:pt x="125" y="21"/>
                    <a:pt x="125" y="21"/>
                  </a:cubicBezTo>
                  <a:cubicBezTo>
                    <a:pt x="97" y="39"/>
                    <a:pt x="47" y="72"/>
                    <a:pt x="31" y="84"/>
                  </a:cubicBezTo>
                  <a:cubicBezTo>
                    <a:pt x="39" y="79"/>
                    <a:pt x="56" y="69"/>
                    <a:pt x="73" y="59"/>
                  </a:cubicBezTo>
                  <a:cubicBezTo>
                    <a:pt x="117" y="33"/>
                    <a:pt x="124" y="29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40" y="83"/>
                    <a:pt x="42" y="82"/>
                    <a:pt x="44" y="80"/>
                  </a:cubicBezTo>
                  <a:cubicBezTo>
                    <a:pt x="95" y="50"/>
                    <a:pt x="109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1" y="43"/>
                    <a:pt x="111" y="43"/>
                  </a:cubicBezTo>
                  <a:cubicBezTo>
                    <a:pt x="111" y="43"/>
                    <a:pt x="111" y="43"/>
                    <a:pt x="93" y="54"/>
                  </a:cubicBezTo>
                  <a:cubicBezTo>
                    <a:pt x="84" y="60"/>
                    <a:pt x="72" y="68"/>
                    <a:pt x="56" y="78"/>
                  </a:cubicBezTo>
                  <a:cubicBezTo>
                    <a:pt x="44" y="86"/>
                    <a:pt x="31" y="94"/>
                    <a:pt x="21" y="100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5" y="35"/>
                    <a:pt x="135" y="35"/>
                  </a:cubicBezTo>
                  <a:cubicBezTo>
                    <a:pt x="135" y="35"/>
                    <a:pt x="135" y="35"/>
                    <a:pt x="135" y="36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53" y="103"/>
                    <a:pt x="100" y="76"/>
                    <a:pt x="127" y="60"/>
                  </a:cubicBezTo>
                  <a:cubicBezTo>
                    <a:pt x="127" y="60"/>
                    <a:pt x="128" y="60"/>
                    <a:pt x="128" y="60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07" y="78"/>
                    <a:pt x="57" y="118"/>
                    <a:pt x="45" y="128"/>
                  </a:cubicBezTo>
                  <a:cubicBezTo>
                    <a:pt x="55" y="122"/>
                    <a:pt x="87" y="103"/>
                    <a:pt x="104" y="94"/>
                  </a:cubicBezTo>
                  <a:cubicBezTo>
                    <a:pt x="114" y="88"/>
                    <a:pt x="114" y="88"/>
                    <a:pt x="114" y="88"/>
                  </a:cubicBezTo>
                  <a:cubicBezTo>
                    <a:pt x="116" y="87"/>
                    <a:pt x="117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9" y="85"/>
                    <a:pt x="119" y="85"/>
                    <a:pt x="119" y="86"/>
                  </a:cubicBezTo>
                  <a:cubicBezTo>
                    <a:pt x="119" y="86"/>
                    <a:pt x="119" y="86"/>
                    <a:pt x="119" y="86"/>
                  </a:cubicBezTo>
                  <a:cubicBezTo>
                    <a:pt x="101" y="102"/>
                    <a:pt x="69" y="129"/>
                    <a:pt x="60" y="138"/>
                  </a:cubicBezTo>
                  <a:cubicBezTo>
                    <a:pt x="132" y="96"/>
                    <a:pt x="135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5"/>
                    <a:pt x="136" y="95"/>
                  </a:cubicBezTo>
                  <a:cubicBezTo>
                    <a:pt x="136" y="95"/>
                    <a:pt x="123" y="103"/>
                    <a:pt x="106" y="113"/>
                  </a:cubicBezTo>
                  <a:cubicBezTo>
                    <a:pt x="103" y="116"/>
                    <a:pt x="95" y="123"/>
                    <a:pt x="69" y="145"/>
                  </a:cubicBezTo>
                  <a:cubicBezTo>
                    <a:pt x="56" y="156"/>
                    <a:pt x="41" y="169"/>
                    <a:pt x="35" y="174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20"/>
                  </a:cubicBezTo>
                  <a:cubicBezTo>
                    <a:pt x="131" y="120"/>
                    <a:pt x="131" y="120"/>
                    <a:pt x="130" y="120"/>
                  </a:cubicBezTo>
                  <a:cubicBezTo>
                    <a:pt x="130" y="121"/>
                    <a:pt x="86" y="148"/>
                    <a:pt x="61" y="164"/>
                  </a:cubicBezTo>
                  <a:cubicBezTo>
                    <a:pt x="68" y="160"/>
                    <a:pt x="76" y="155"/>
                    <a:pt x="84" y="151"/>
                  </a:cubicBezTo>
                  <a:cubicBezTo>
                    <a:pt x="95" y="144"/>
                    <a:pt x="106" y="138"/>
                    <a:pt x="114" y="134"/>
                  </a:cubicBezTo>
                  <a:cubicBezTo>
                    <a:pt x="118" y="131"/>
                    <a:pt x="121" y="130"/>
                    <a:pt x="123" y="128"/>
                  </a:cubicBezTo>
                  <a:cubicBezTo>
                    <a:pt x="125" y="127"/>
                    <a:pt x="126" y="127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8" y="126"/>
                    <a:pt x="128" y="127"/>
                    <a:pt x="128" y="127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51" y="183"/>
                    <a:pt x="69" y="172"/>
                    <a:pt x="85" y="163"/>
                  </a:cubicBezTo>
                  <a:cubicBezTo>
                    <a:pt x="97" y="156"/>
                    <a:pt x="109" y="149"/>
                    <a:pt x="118" y="144"/>
                  </a:cubicBezTo>
                  <a:cubicBezTo>
                    <a:pt x="127" y="139"/>
                    <a:pt x="130" y="137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3" y="136"/>
                    <a:pt x="133" y="136"/>
                    <a:pt x="133" y="136"/>
                  </a:cubicBezTo>
                  <a:cubicBezTo>
                    <a:pt x="133" y="136"/>
                    <a:pt x="133" y="136"/>
                    <a:pt x="133" y="137"/>
                  </a:cubicBezTo>
                  <a:cubicBezTo>
                    <a:pt x="113" y="150"/>
                    <a:pt x="79" y="172"/>
                    <a:pt x="62" y="183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0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2"/>
                    <a:pt x="119" y="152"/>
                    <a:pt x="119" y="152"/>
                  </a:cubicBezTo>
                  <a:cubicBezTo>
                    <a:pt x="118" y="152"/>
                    <a:pt x="117" y="153"/>
                    <a:pt x="115" y="154"/>
                  </a:cubicBezTo>
                  <a:cubicBezTo>
                    <a:pt x="112" y="156"/>
                    <a:pt x="109" y="158"/>
                    <a:pt x="105" y="161"/>
                  </a:cubicBezTo>
                  <a:cubicBezTo>
                    <a:pt x="96" y="167"/>
                    <a:pt x="85" y="175"/>
                    <a:pt x="73" y="183"/>
                  </a:cubicBezTo>
                  <a:cubicBezTo>
                    <a:pt x="60" y="192"/>
                    <a:pt x="47" y="201"/>
                    <a:pt x="38" y="207"/>
                  </a:cubicBezTo>
                  <a:cubicBezTo>
                    <a:pt x="106" y="168"/>
                    <a:pt x="117" y="161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1" y="160"/>
                    <a:pt x="121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1"/>
                    <a:pt x="120" y="161"/>
                  </a:cubicBezTo>
                  <a:cubicBezTo>
                    <a:pt x="119" y="161"/>
                    <a:pt x="116" y="164"/>
                    <a:pt x="109" y="170"/>
                  </a:cubicBezTo>
                  <a:cubicBezTo>
                    <a:pt x="102" y="176"/>
                    <a:pt x="92" y="184"/>
                    <a:pt x="83" y="192"/>
                  </a:cubicBezTo>
                  <a:cubicBezTo>
                    <a:pt x="69" y="203"/>
                    <a:pt x="56" y="214"/>
                    <a:pt x="49" y="219"/>
                  </a:cubicBezTo>
                  <a:cubicBezTo>
                    <a:pt x="105" y="187"/>
                    <a:pt x="115" y="181"/>
                    <a:pt x="117" y="180"/>
                  </a:cubicBezTo>
                  <a:cubicBezTo>
                    <a:pt x="117" y="180"/>
                    <a:pt x="117" y="180"/>
                    <a:pt x="117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1"/>
                    <a:pt x="118" y="181"/>
                  </a:cubicBezTo>
                  <a:cubicBezTo>
                    <a:pt x="56" y="225"/>
                    <a:pt x="56" y="225"/>
                    <a:pt x="56" y="225"/>
                  </a:cubicBezTo>
                  <a:cubicBezTo>
                    <a:pt x="114" y="191"/>
                    <a:pt x="125" y="185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8" y="183"/>
                    <a:pt x="128" y="183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53" y="247"/>
                    <a:pt x="88" y="227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10" y="215"/>
                  </a:cubicBezTo>
                  <a:cubicBezTo>
                    <a:pt x="110" y="215"/>
                    <a:pt x="110" y="215"/>
                    <a:pt x="109" y="215"/>
                  </a:cubicBezTo>
                  <a:cubicBezTo>
                    <a:pt x="105" y="218"/>
                    <a:pt x="99" y="222"/>
                    <a:pt x="93" y="225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1" y="216"/>
                    <a:pt x="104" y="222"/>
                    <a:pt x="72" y="245"/>
                  </a:cubicBezTo>
                  <a:cubicBezTo>
                    <a:pt x="59" y="254"/>
                    <a:pt x="46" y="264"/>
                    <a:pt x="38" y="269"/>
                  </a:cubicBezTo>
                  <a:cubicBezTo>
                    <a:pt x="41" y="268"/>
                    <a:pt x="44" y="266"/>
                    <a:pt x="48" y="263"/>
                  </a:cubicBezTo>
                  <a:cubicBezTo>
                    <a:pt x="116" y="224"/>
                    <a:pt x="133" y="214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7" y="212"/>
                    <a:pt x="137" y="212"/>
                  </a:cubicBezTo>
                  <a:cubicBezTo>
                    <a:pt x="137" y="212"/>
                    <a:pt x="137" y="212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2" y="216"/>
                    <a:pt x="125" y="220"/>
                  </a:cubicBezTo>
                  <a:cubicBezTo>
                    <a:pt x="125" y="220"/>
                    <a:pt x="125" y="220"/>
                    <a:pt x="125" y="220"/>
                  </a:cubicBezTo>
                  <a:cubicBezTo>
                    <a:pt x="74" y="252"/>
                    <a:pt x="74" y="252"/>
                    <a:pt x="74" y="252"/>
                  </a:cubicBezTo>
                  <a:cubicBezTo>
                    <a:pt x="83" y="247"/>
                    <a:pt x="93" y="241"/>
                    <a:pt x="102" y="236"/>
                  </a:cubicBezTo>
                  <a:cubicBezTo>
                    <a:pt x="133" y="218"/>
                    <a:pt x="133" y="218"/>
                    <a:pt x="133" y="218"/>
                  </a:cubicBezTo>
                  <a:cubicBezTo>
                    <a:pt x="135" y="217"/>
                    <a:pt x="135" y="217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7" y="216"/>
                    <a:pt x="137" y="216"/>
                    <a:pt x="137" y="216"/>
                  </a:cubicBezTo>
                  <a:cubicBezTo>
                    <a:pt x="137" y="216"/>
                    <a:pt x="137" y="217"/>
                    <a:pt x="137" y="217"/>
                  </a:cubicBezTo>
                  <a:cubicBezTo>
                    <a:pt x="137" y="217"/>
                    <a:pt x="137" y="217"/>
                    <a:pt x="137" y="217"/>
                  </a:cubicBezTo>
                  <a:cubicBezTo>
                    <a:pt x="137" y="217"/>
                    <a:pt x="136" y="217"/>
                    <a:pt x="136" y="217"/>
                  </a:cubicBezTo>
                  <a:cubicBezTo>
                    <a:pt x="135" y="218"/>
                    <a:pt x="134" y="218"/>
                    <a:pt x="132" y="220"/>
                  </a:cubicBezTo>
                  <a:cubicBezTo>
                    <a:pt x="129" y="221"/>
                    <a:pt x="125" y="224"/>
                    <a:pt x="120" y="227"/>
                  </a:cubicBezTo>
                  <a:cubicBezTo>
                    <a:pt x="119" y="227"/>
                    <a:pt x="117" y="228"/>
                    <a:pt x="116" y="229"/>
                  </a:cubicBezTo>
                  <a:cubicBezTo>
                    <a:pt x="116" y="230"/>
                    <a:pt x="116" y="230"/>
                    <a:pt x="108" y="236"/>
                  </a:cubicBezTo>
                  <a:cubicBezTo>
                    <a:pt x="103" y="241"/>
                    <a:pt x="96" y="246"/>
                    <a:pt x="89" y="252"/>
                  </a:cubicBezTo>
                  <a:cubicBezTo>
                    <a:pt x="71" y="267"/>
                    <a:pt x="48" y="287"/>
                    <a:pt x="40" y="294"/>
                  </a:cubicBezTo>
                  <a:cubicBezTo>
                    <a:pt x="45" y="291"/>
                    <a:pt x="55" y="285"/>
                    <a:pt x="66" y="278"/>
                  </a:cubicBezTo>
                  <a:cubicBezTo>
                    <a:pt x="127" y="243"/>
                    <a:pt x="133" y="239"/>
                    <a:pt x="134" y="239"/>
                  </a:cubicBezTo>
                  <a:cubicBezTo>
                    <a:pt x="134" y="239"/>
                    <a:pt x="134" y="240"/>
                    <a:pt x="134" y="240"/>
                  </a:cubicBezTo>
                  <a:cubicBezTo>
                    <a:pt x="134" y="240"/>
                    <a:pt x="134" y="240"/>
                    <a:pt x="124" y="248"/>
                  </a:cubicBezTo>
                  <a:cubicBezTo>
                    <a:pt x="118" y="253"/>
                    <a:pt x="110" y="259"/>
                    <a:pt x="101" y="266"/>
                  </a:cubicBezTo>
                  <a:cubicBezTo>
                    <a:pt x="82" y="280"/>
                    <a:pt x="60" y="297"/>
                    <a:pt x="52" y="304"/>
                  </a:cubicBezTo>
                  <a:cubicBezTo>
                    <a:pt x="65" y="297"/>
                    <a:pt x="111" y="270"/>
                    <a:pt x="136" y="255"/>
                  </a:cubicBezTo>
                  <a:cubicBezTo>
                    <a:pt x="136" y="255"/>
                    <a:pt x="136" y="255"/>
                    <a:pt x="136" y="255"/>
                  </a:cubicBezTo>
                  <a:cubicBezTo>
                    <a:pt x="136" y="255"/>
                    <a:pt x="136" y="255"/>
                    <a:pt x="137" y="255"/>
                  </a:cubicBezTo>
                  <a:cubicBezTo>
                    <a:pt x="137" y="256"/>
                    <a:pt x="137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5" y="257"/>
                    <a:pt x="131" y="260"/>
                    <a:pt x="120" y="267"/>
                  </a:cubicBezTo>
                  <a:cubicBezTo>
                    <a:pt x="110" y="273"/>
                    <a:pt x="97" y="282"/>
                    <a:pt x="84" y="290"/>
                  </a:cubicBezTo>
                  <a:cubicBezTo>
                    <a:pt x="72" y="298"/>
                    <a:pt x="59" y="306"/>
                    <a:pt x="50" y="312"/>
                  </a:cubicBezTo>
                  <a:cubicBezTo>
                    <a:pt x="106" y="279"/>
                    <a:pt x="118" y="273"/>
                    <a:pt x="120" y="272"/>
                  </a:cubicBezTo>
                  <a:cubicBezTo>
                    <a:pt x="120" y="272"/>
                    <a:pt x="120" y="272"/>
                    <a:pt x="120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0" y="273"/>
                    <a:pt x="119" y="273"/>
                    <a:pt x="117" y="275"/>
                  </a:cubicBezTo>
                  <a:cubicBezTo>
                    <a:pt x="115" y="276"/>
                    <a:pt x="111" y="278"/>
                    <a:pt x="107" y="281"/>
                  </a:cubicBezTo>
                  <a:cubicBezTo>
                    <a:pt x="100" y="285"/>
                    <a:pt x="90" y="291"/>
                    <a:pt x="81" y="297"/>
                  </a:cubicBezTo>
                  <a:cubicBezTo>
                    <a:pt x="97" y="287"/>
                    <a:pt x="115" y="277"/>
                    <a:pt x="128" y="269"/>
                  </a:cubicBezTo>
                  <a:cubicBezTo>
                    <a:pt x="128" y="269"/>
                    <a:pt x="129" y="269"/>
                    <a:pt x="129" y="269"/>
                  </a:cubicBezTo>
                  <a:cubicBezTo>
                    <a:pt x="129" y="269"/>
                    <a:pt x="129" y="270"/>
                    <a:pt x="129" y="270"/>
                  </a:cubicBezTo>
                  <a:cubicBezTo>
                    <a:pt x="102" y="292"/>
                    <a:pt x="53" y="330"/>
                    <a:pt x="41" y="34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9" y="291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6" y="293"/>
                    <a:pt x="123" y="295"/>
                    <a:pt x="114" y="301"/>
                  </a:cubicBezTo>
                  <a:cubicBezTo>
                    <a:pt x="105" y="307"/>
                    <a:pt x="93" y="315"/>
                    <a:pt x="82" y="323"/>
                  </a:cubicBezTo>
                  <a:cubicBezTo>
                    <a:pt x="68" y="332"/>
                    <a:pt x="53" y="341"/>
                    <a:pt x="45" y="347"/>
                  </a:cubicBezTo>
                  <a:cubicBezTo>
                    <a:pt x="60" y="338"/>
                    <a:pt x="92" y="320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09" y="311"/>
                    <a:pt x="102" y="317"/>
                    <a:pt x="70" y="339"/>
                  </a:cubicBezTo>
                  <a:cubicBezTo>
                    <a:pt x="59" y="347"/>
                    <a:pt x="46" y="355"/>
                    <a:pt x="39" y="361"/>
                  </a:cubicBezTo>
                  <a:cubicBezTo>
                    <a:pt x="110" y="319"/>
                    <a:pt x="110" y="319"/>
                    <a:pt x="111" y="319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1" y="320"/>
                    <a:pt x="111" y="320"/>
                    <a:pt x="111" y="320"/>
                  </a:cubicBezTo>
                  <a:cubicBezTo>
                    <a:pt x="109" y="321"/>
                    <a:pt x="30" y="367"/>
                    <a:pt x="29" y="367"/>
                  </a:cubicBezTo>
                  <a:cubicBezTo>
                    <a:pt x="29" y="367"/>
                    <a:pt x="29" y="367"/>
                    <a:pt x="29" y="3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71"/>
            <p:cNvSpPr/>
            <p:nvPr/>
          </p:nvSpPr>
          <p:spPr bwMode="auto">
            <a:xfrm>
              <a:off x="721589" y="5644423"/>
              <a:ext cx="4043608" cy="1329968"/>
            </a:xfrm>
            <a:custGeom>
              <a:avLst/>
              <a:gdLst>
                <a:gd name="T0" fmla="*/ 35 w 137"/>
                <a:gd name="T1" fmla="*/ 353 h 367"/>
                <a:gd name="T2" fmla="*/ 37 w 137"/>
                <a:gd name="T3" fmla="*/ 344 h 367"/>
                <a:gd name="T4" fmla="*/ 32 w 137"/>
                <a:gd name="T5" fmla="*/ 326 h 367"/>
                <a:gd name="T6" fmla="*/ 31 w 137"/>
                <a:gd name="T7" fmla="*/ 324 h 367"/>
                <a:gd name="T8" fmla="*/ 130 w 137"/>
                <a:gd name="T9" fmla="*/ 242 h 367"/>
                <a:gd name="T10" fmla="*/ 88 w 137"/>
                <a:gd name="T11" fmla="*/ 252 h 367"/>
                <a:gd name="T12" fmla="*/ 52 w 137"/>
                <a:gd name="T13" fmla="*/ 265 h 367"/>
                <a:gd name="T14" fmla="*/ 30 w 137"/>
                <a:gd name="T15" fmla="*/ 275 h 367"/>
                <a:gd name="T16" fmla="*/ 40 w 137"/>
                <a:gd name="T17" fmla="*/ 257 h 367"/>
                <a:gd name="T18" fmla="*/ 36 w 137"/>
                <a:gd name="T19" fmla="*/ 258 h 367"/>
                <a:gd name="T20" fmla="*/ 48 w 137"/>
                <a:gd name="T21" fmla="*/ 230 h 367"/>
                <a:gd name="T22" fmla="*/ 28 w 137"/>
                <a:gd name="T23" fmla="*/ 214 h 367"/>
                <a:gd name="T24" fmla="*/ 52 w 137"/>
                <a:gd name="T25" fmla="*/ 189 h 367"/>
                <a:gd name="T26" fmla="*/ 35 w 137"/>
                <a:gd name="T27" fmla="*/ 193 h 367"/>
                <a:gd name="T28" fmla="*/ 42 w 137"/>
                <a:gd name="T29" fmla="*/ 176 h 367"/>
                <a:gd name="T30" fmla="*/ 56 w 137"/>
                <a:gd name="T31" fmla="*/ 167 h 367"/>
                <a:gd name="T32" fmla="*/ 32 w 137"/>
                <a:gd name="T33" fmla="*/ 176 h 367"/>
                <a:gd name="T34" fmla="*/ 25 w 137"/>
                <a:gd name="T35" fmla="*/ 159 h 367"/>
                <a:gd name="T36" fmla="*/ 57 w 137"/>
                <a:gd name="T37" fmla="*/ 140 h 367"/>
                <a:gd name="T38" fmla="*/ 122 w 137"/>
                <a:gd name="T39" fmla="*/ 64 h 367"/>
                <a:gd name="T40" fmla="*/ 129 w 137"/>
                <a:gd name="T41" fmla="*/ 39 h 367"/>
                <a:gd name="T42" fmla="*/ 12 w 137"/>
                <a:gd name="T43" fmla="*/ 100 h 367"/>
                <a:gd name="T44" fmla="*/ 25 w 137"/>
                <a:gd name="T45" fmla="*/ 88 h 367"/>
                <a:gd name="T46" fmla="*/ 27 w 137"/>
                <a:gd name="T47" fmla="*/ 77 h 367"/>
                <a:gd name="T48" fmla="*/ 2 w 137"/>
                <a:gd name="T49" fmla="*/ 90 h 367"/>
                <a:gd name="T50" fmla="*/ 72 w 137"/>
                <a:gd name="T51" fmla="*/ 34 h 367"/>
                <a:gd name="T52" fmla="*/ 19 w 137"/>
                <a:gd name="T53" fmla="*/ 59 h 367"/>
                <a:gd name="T54" fmla="*/ 68 w 137"/>
                <a:gd name="T55" fmla="*/ 18 h 367"/>
                <a:gd name="T56" fmla="*/ 72 w 137"/>
                <a:gd name="T57" fmla="*/ 7 h 367"/>
                <a:gd name="T58" fmla="*/ 93 w 137"/>
                <a:gd name="T59" fmla="*/ 4 h 367"/>
                <a:gd name="T60" fmla="*/ 82 w 137"/>
                <a:gd name="T61" fmla="*/ 18 h 367"/>
                <a:gd name="T62" fmla="*/ 62 w 137"/>
                <a:gd name="T63" fmla="*/ 32 h 367"/>
                <a:gd name="T64" fmla="*/ 106 w 137"/>
                <a:gd name="T65" fmla="*/ 22 h 367"/>
                <a:gd name="T66" fmla="*/ 28 w 137"/>
                <a:gd name="T67" fmla="*/ 76 h 367"/>
                <a:gd name="T68" fmla="*/ 128 w 137"/>
                <a:gd name="T69" fmla="*/ 18 h 367"/>
                <a:gd name="T70" fmla="*/ 73 w 137"/>
                <a:gd name="T71" fmla="*/ 59 h 367"/>
                <a:gd name="T72" fmla="*/ 38 w 137"/>
                <a:gd name="T73" fmla="*/ 84 h 367"/>
                <a:gd name="T74" fmla="*/ 21 w 137"/>
                <a:gd name="T75" fmla="*/ 100 h 367"/>
                <a:gd name="T76" fmla="*/ 128 w 137"/>
                <a:gd name="T77" fmla="*/ 61 h 367"/>
                <a:gd name="T78" fmla="*/ 119 w 137"/>
                <a:gd name="T79" fmla="*/ 86 h 367"/>
                <a:gd name="T80" fmla="*/ 106 w 137"/>
                <a:gd name="T81" fmla="*/ 113 h 367"/>
                <a:gd name="T82" fmla="*/ 84 w 137"/>
                <a:gd name="T83" fmla="*/ 151 h 367"/>
                <a:gd name="T84" fmla="*/ 128 w 137"/>
                <a:gd name="T85" fmla="*/ 127 h 367"/>
                <a:gd name="T86" fmla="*/ 133 w 137"/>
                <a:gd name="T87" fmla="*/ 136 h 367"/>
                <a:gd name="T88" fmla="*/ 119 w 137"/>
                <a:gd name="T89" fmla="*/ 152 h 367"/>
                <a:gd name="T90" fmla="*/ 120 w 137"/>
                <a:gd name="T91" fmla="*/ 160 h 367"/>
                <a:gd name="T92" fmla="*/ 83 w 137"/>
                <a:gd name="T93" fmla="*/ 192 h 367"/>
                <a:gd name="T94" fmla="*/ 118 w 137"/>
                <a:gd name="T95" fmla="*/ 181 h 367"/>
                <a:gd name="T96" fmla="*/ 128 w 137"/>
                <a:gd name="T97" fmla="*/ 184 h 367"/>
                <a:gd name="T98" fmla="*/ 109 w 137"/>
                <a:gd name="T99" fmla="*/ 215 h 367"/>
                <a:gd name="T100" fmla="*/ 113 w 137"/>
                <a:gd name="T101" fmla="*/ 215 h 367"/>
                <a:gd name="T102" fmla="*/ 137 w 137"/>
                <a:gd name="T103" fmla="*/ 212 h 367"/>
                <a:gd name="T104" fmla="*/ 102 w 137"/>
                <a:gd name="T105" fmla="*/ 236 h 367"/>
                <a:gd name="T106" fmla="*/ 137 w 137"/>
                <a:gd name="T107" fmla="*/ 217 h 367"/>
                <a:gd name="T108" fmla="*/ 40 w 137"/>
                <a:gd name="T109" fmla="*/ 294 h 367"/>
                <a:gd name="T110" fmla="*/ 136 w 137"/>
                <a:gd name="T111" fmla="*/ 255 h 367"/>
                <a:gd name="T112" fmla="*/ 84 w 137"/>
                <a:gd name="T113" fmla="*/ 290 h 367"/>
                <a:gd name="T114" fmla="*/ 121 w 137"/>
                <a:gd name="T115" fmla="*/ 272 h 367"/>
                <a:gd name="T116" fmla="*/ 129 w 137"/>
                <a:gd name="T117" fmla="*/ 269 h 367"/>
                <a:gd name="T118" fmla="*/ 128 w 137"/>
                <a:gd name="T119" fmla="*/ 292 h 367"/>
                <a:gd name="T120" fmla="*/ 111 w 137"/>
                <a:gd name="T121" fmla="*/ 309 h 367"/>
                <a:gd name="T122" fmla="*/ 110 w 137"/>
                <a:gd name="T123" fmla="*/ 32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367">
                  <a:moveTo>
                    <a:pt x="29" y="367"/>
                  </a:moveTo>
                  <a:cubicBezTo>
                    <a:pt x="29" y="367"/>
                    <a:pt x="29" y="367"/>
                    <a:pt x="29" y="367"/>
                  </a:cubicBezTo>
                  <a:cubicBezTo>
                    <a:pt x="29" y="367"/>
                    <a:pt x="29" y="367"/>
                    <a:pt x="29" y="366"/>
                  </a:cubicBezTo>
                  <a:cubicBezTo>
                    <a:pt x="51" y="351"/>
                    <a:pt x="90" y="324"/>
                    <a:pt x="104" y="313"/>
                  </a:cubicBezTo>
                  <a:cubicBezTo>
                    <a:pt x="63" y="338"/>
                    <a:pt x="39" y="351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4" y="353"/>
                  </a:cubicBezTo>
                  <a:cubicBezTo>
                    <a:pt x="34" y="353"/>
                    <a:pt x="34" y="353"/>
                    <a:pt x="35" y="353"/>
                  </a:cubicBezTo>
                  <a:cubicBezTo>
                    <a:pt x="58" y="337"/>
                    <a:pt x="97" y="311"/>
                    <a:pt x="117" y="298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6" y="344"/>
                    <a:pt x="36" y="344"/>
                    <a:pt x="37" y="344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8" y="342"/>
                    <a:pt x="46" y="335"/>
                    <a:pt x="82" y="306"/>
                  </a:cubicBezTo>
                  <a:cubicBezTo>
                    <a:pt x="99" y="293"/>
                    <a:pt x="115" y="279"/>
                    <a:pt x="123" y="273"/>
                  </a:cubicBezTo>
                  <a:cubicBezTo>
                    <a:pt x="53" y="314"/>
                    <a:pt x="37" y="323"/>
                    <a:pt x="33" y="325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1" y="326"/>
                    <a:pt x="31" y="326"/>
                  </a:cubicBezTo>
                  <a:cubicBezTo>
                    <a:pt x="31" y="326"/>
                    <a:pt x="31" y="326"/>
                    <a:pt x="31" y="325"/>
                  </a:cubicBezTo>
                  <a:cubicBezTo>
                    <a:pt x="31" y="325"/>
                    <a:pt x="31" y="325"/>
                    <a:pt x="31" y="325"/>
                  </a:cubicBezTo>
                  <a:cubicBezTo>
                    <a:pt x="32" y="325"/>
                    <a:pt x="58" y="309"/>
                    <a:pt x="82" y="295"/>
                  </a:cubicBezTo>
                  <a:cubicBezTo>
                    <a:pt x="65" y="305"/>
                    <a:pt x="45" y="316"/>
                    <a:pt x="32" y="324"/>
                  </a:cubicBezTo>
                  <a:cubicBezTo>
                    <a:pt x="32" y="324"/>
                    <a:pt x="31" y="324"/>
                    <a:pt x="31" y="324"/>
                  </a:cubicBezTo>
                  <a:cubicBezTo>
                    <a:pt x="31" y="323"/>
                    <a:pt x="31" y="323"/>
                    <a:pt x="31" y="323"/>
                  </a:cubicBezTo>
                  <a:cubicBezTo>
                    <a:pt x="57" y="306"/>
                    <a:pt x="100" y="279"/>
                    <a:pt x="122" y="265"/>
                  </a:cubicBezTo>
                  <a:cubicBezTo>
                    <a:pt x="74" y="292"/>
                    <a:pt x="50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8" y="306"/>
                    <a:pt x="48" y="305"/>
                    <a:pt x="100" y="265"/>
                  </a:cubicBezTo>
                  <a:cubicBezTo>
                    <a:pt x="112" y="256"/>
                    <a:pt x="124" y="247"/>
                    <a:pt x="130" y="242"/>
                  </a:cubicBezTo>
                  <a:cubicBezTo>
                    <a:pt x="119" y="249"/>
                    <a:pt x="88" y="267"/>
                    <a:pt x="66" y="279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8" y="294"/>
                    <a:pt x="47" y="286"/>
                    <a:pt x="88" y="252"/>
                  </a:cubicBezTo>
                  <a:cubicBezTo>
                    <a:pt x="99" y="243"/>
                    <a:pt x="108" y="235"/>
                    <a:pt x="112" y="231"/>
                  </a:cubicBezTo>
                  <a:cubicBezTo>
                    <a:pt x="110" y="233"/>
                    <a:pt x="106" y="235"/>
                    <a:pt x="102" y="237"/>
                  </a:cubicBezTo>
                  <a:cubicBezTo>
                    <a:pt x="96" y="241"/>
                    <a:pt x="90" y="244"/>
                    <a:pt x="84" y="248"/>
                  </a:cubicBezTo>
                  <a:cubicBezTo>
                    <a:pt x="57" y="263"/>
                    <a:pt x="31" y="279"/>
                    <a:pt x="31" y="279"/>
                  </a:cubicBezTo>
                  <a:cubicBezTo>
                    <a:pt x="31" y="279"/>
                    <a:pt x="30" y="279"/>
                    <a:pt x="30" y="279"/>
                  </a:cubicBezTo>
                  <a:cubicBezTo>
                    <a:pt x="30" y="278"/>
                    <a:pt x="30" y="278"/>
                    <a:pt x="31" y="278"/>
                  </a:cubicBezTo>
                  <a:cubicBezTo>
                    <a:pt x="37" y="274"/>
                    <a:pt x="45" y="270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103" y="233"/>
                    <a:pt x="103" y="233"/>
                    <a:pt x="103" y="23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1" y="274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4"/>
                    <a:pt x="29" y="274"/>
                  </a:cubicBezTo>
                  <a:cubicBezTo>
                    <a:pt x="52" y="258"/>
                    <a:pt x="93" y="228"/>
                    <a:pt x="107" y="218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41" y="255"/>
                    <a:pt x="41" y="255"/>
                    <a:pt x="41" y="255"/>
                  </a:cubicBezTo>
                  <a:cubicBezTo>
                    <a:pt x="38" y="257"/>
                    <a:pt x="36" y="258"/>
                    <a:pt x="36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7"/>
                  </a:cubicBezTo>
                  <a:cubicBezTo>
                    <a:pt x="123" y="187"/>
                    <a:pt x="123" y="187"/>
                    <a:pt x="123" y="187"/>
                  </a:cubicBezTo>
                  <a:cubicBezTo>
                    <a:pt x="109" y="195"/>
                    <a:pt x="70" y="218"/>
                    <a:pt x="48" y="230"/>
                  </a:cubicBezTo>
                  <a:cubicBezTo>
                    <a:pt x="48" y="230"/>
                    <a:pt x="48" y="230"/>
                    <a:pt x="48" y="230"/>
                  </a:cubicBezTo>
                  <a:cubicBezTo>
                    <a:pt x="47" y="230"/>
                    <a:pt x="48" y="230"/>
                    <a:pt x="48" y="230"/>
                  </a:cubicBezTo>
                  <a:cubicBezTo>
                    <a:pt x="111" y="185"/>
                    <a:pt x="111" y="185"/>
                    <a:pt x="111" y="185"/>
                  </a:cubicBezTo>
                  <a:cubicBezTo>
                    <a:pt x="96" y="193"/>
                    <a:pt x="64" y="212"/>
                    <a:pt x="45" y="223"/>
                  </a:cubicBezTo>
                  <a:cubicBezTo>
                    <a:pt x="45" y="223"/>
                    <a:pt x="44" y="223"/>
                    <a:pt x="44" y="223"/>
                  </a:cubicBezTo>
                  <a:cubicBezTo>
                    <a:pt x="44" y="223"/>
                    <a:pt x="44" y="222"/>
                    <a:pt x="44" y="222"/>
                  </a:cubicBezTo>
                  <a:cubicBezTo>
                    <a:pt x="66" y="204"/>
                    <a:pt x="104" y="173"/>
                    <a:pt x="116" y="163"/>
                  </a:cubicBezTo>
                  <a:cubicBezTo>
                    <a:pt x="98" y="173"/>
                    <a:pt x="29" y="213"/>
                    <a:pt x="28" y="214"/>
                  </a:cubicBezTo>
                  <a:cubicBezTo>
                    <a:pt x="28" y="214"/>
                    <a:pt x="27" y="214"/>
                    <a:pt x="27" y="214"/>
                  </a:cubicBezTo>
                  <a:cubicBezTo>
                    <a:pt x="27" y="214"/>
                    <a:pt x="27" y="213"/>
                    <a:pt x="27" y="213"/>
                  </a:cubicBezTo>
                  <a:cubicBezTo>
                    <a:pt x="51" y="197"/>
                    <a:pt x="91" y="169"/>
                    <a:pt x="109" y="157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3" y="188"/>
                    <a:pt x="56" y="186"/>
                    <a:pt x="64" y="180"/>
                  </a:cubicBezTo>
                  <a:cubicBezTo>
                    <a:pt x="71" y="176"/>
                    <a:pt x="80" y="170"/>
                    <a:pt x="92" y="162"/>
                  </a:cubicBezTo>
                  <a:cubicBezTo>
                    <a:pt x="102" y="156"/>
                    <a:pt x="112" y="149"/>
                    <a:pt x="119" y="144"/>
                  </a:cubicBezTo>
                  <a:cubicBezTo>
                    <a:pt x="110" y="149"/>
                    <a:pt x="98" y="157"/>
                    <a:pt x="86" y="164"/>
                  </a:cubicBezTo>
                  <a:cubicBezTo>
                    <a:pt x="44" y="188"/>
                    <a:pt x="36" y="192"/>
                    <a:pt x="35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99" y="144"/>
                    <a:pt x="43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3" y="175"/>
                    <a:pt x="44" y="174"/>
                    <a:pt x="46" y="173"/>
                  </a:cubicBezTo>
                  <a:cubicBezTo>
                    <a:pt x="48" y="171"/>
                    <a:pt x="51" y="169"/>
                    <a:pt x="56" y="167"/>
                  </a:cubicBezTo>
                  <a:cubicBezTo>
                    <a:pt x="64" y="161"/>
                    <a:pt x="75" y="154"/>
                    <a:pt x="86" y="147"/>
                  </a:cubicBezTo>
                  <a:cubicBezTo>
                    <a:pt x="95" y="142"/>
                    <a:pt x="104" y="136"/>
                    <a:pt x="111" y="131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7"/>
                    <a:pt x="31" y="177"/>
                    <a:pt x="31" y="177"/>
                  </a:cubicBezTo>
                  <a:cubicBezTo>
                    <a:pt x="31" y="177"/>
                    <a:pt x="31" y="177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3" y="175"/>
                    <a:pt x="39" y="169"/>
                    <a:pt x="68" y="144"/>
                  </a:cubicBezTo>
                  <a:cubicBezTo>
                    <a:pt x="81" y="133"/>
                    <a:pt x="95" y="121"/>
                    <a:pt x="102" y="115"/>
                  </a:cubicBezTo>
                  <a:cubicBezTo>
                    <a:pt x="88" y="123"/>
                    <a:pt x="72" y="132"/>
                    <a:pt x="58" y="141"/>
                  </a:cubicBezTo>
                  <a:cubicBezTo>
                    <a:pt x="33" y="155"/>
                    <a:pt x="27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5" y="159"/>
                  </a:cubicBezTo>
                  <a:cubicBezTo>
                    <a:pt x="34" y="153"/>
                    <a:pt x="45" y="147"/>
                    <a:pt x="56" y="140"/>
                  </a:cubicBezTo>
                  <a:cubicBezTo>
                    <a:pt x="56" y="140"/>
                    <a:pt x="56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8" y="138"/>
                    <a:pt x="64" y="133"/>
                    <a:pt x="87" y="112"/>
                  </a:cubicBezTo>
                  <a:cubicBezTo>
                    <a:pt x="98" y="103"/>
                    <a:pt x="109" y="93"/>
                    <a:pt x="115" y="89"/>
                  </a:cubicBezTo>
                  <a:cubicBezTo>
                    <a:pt x="112" y="90"/>
                    <a:pt x="109" y="92"/>
                    <a:pt x="105" y="94"/>
                  </a:cubicBezTo>
                  <a:cubicBezTo>
                    <a:pt x="43" y="130"/>
                    <a:pt x="43" y="130"/>
                    <a:pt x="42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2" y="129"/>
                    <a:pt x="42" y="129"/>
                    <a:pt x="85" y="95"/>
                  </a:cubicBezTo>
                  <a:cubicBezTo>
                    <a:pt x="99" y="82"/>
                    <a:pt x="115" y="70"/>
                    <a:pt x="122" y="64"/>
                  </a:cubicBezTo>
                  <a:cubicBezTo>
                    <a:pt x="49" y="107"/>
                    <a:pt x="37" y="114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3" y="115"/>
                    <a:pt x="34" y="114"/>
                    <a:pt x="34" y="114"/>
                  </a:cubicBezTo>
                  <a:cubicBezTo>
                    <a:pt x="129" y="39"/>
                    <a:pt x="129" y="39"/>
                    <a:pt x="129" y="39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0" y="113"/>
                    <a:pt x="0" y="11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30" y="93"/>
                    <a:pt x="82" y="60"/>
                    <a:pt x="102" y="48"/>
                  </a:cubicBezTo>
                  <a:cubicBezTo>
                    <a:pt x="89" y="55"/>
                    <a:pt x="64" y="70"/>
                    <a:pt x="45" y="81"/>
                  </a:cubicBezTo>
                  <a:cubicBezTo>
                    <a:pt x="18" y="97"/>
                    <a:pt x="13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5" y="47"/>
                    <a:pt x="84" y="53"/>
                    <a:pt x="74" y="60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25" y="88"/>
                    <a:pt x="25" y="88"/>
                    <a:pt x="25" y="87"/>
                  </a:cubicBezTo>
                  <a:cubicBezTo>
                    <a:pt x="25" y="87"/>
                    <a:pt x="24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6" y="85"/>
                    <a:pt x="35" y="79"/>
                    <a:pt x="74" y="53"/>
                  </a:cubicBezTo>
                  <a:cubicBezTo>
                    <a:pt x="88" y="44"/>
                    <a:pt x="102" y="35"/>
                    <a:pt x="111" y="28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9" y="88"/>
                    <a:pt x="4" y="90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31" y="72"/>
                    <a:pt x="79" y="40"/>
                    <a:pt x="98" y="27"/>
                  </a:cubicBezTo>
                  <a:cubicBezTo>
                    <a:pt x="93" y="30"/>
                    <a:pt x="87" y="34"/>
                    <a:pt x="81" y="38"/>
                  </a:cubicBezTo>
                  <a:cubicBezTo>
                    <a:pt x="34" y="65"/>
                    <a:pt x="25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3" y="69"/>
                    <a:pt x="23" y="69"/>
                    <a:pt x="39" y="58"/>
                  </a:cubicBezTo>
                  <a:cubicBezTo>
                    <a:pt x="48" y="52"/>
                    <a:pt x="60" y="43"/>
                    <a:pt x="72" y="34"/>
                  </a:cubicBezTo>
                  <a:cubicBezTo>
                    <a:pt x="88" y="23"/>
                    <a:pt x="103" y="12"/>
                    <a:pt x="113" y="6"/>
                  </a:cubicBezTo>
                  <a:cubicBezTo>
                    <a:pt x="23" y="58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9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7"/>
                    <a:pt x="28" y="52"/>
                    <a:pt x="62" y="31"/>
                  </a:cubicBezTo>
                  <a:cubicBezTo>
                    <a:pt x="46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0"/>
                    <a:pt x="44" y="40"/>
                  </a:cubicBezTo>
                  <a:cubicBezTo>
                    <a:pt x="56" y="31"/>
                    <a:pt x="78" y="15"/>
                    <a:pt x="87" y="7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18"/>
                    <a:pt x="68" y="18"/>
                    <a:pt x="68" y="18"/>
                  </a:cubicBezTo>
                  <a:cubicBezTo>
                    <a:pt x="68" y="18"/>
                    <a:pt x="68" y="18"/>
                    <a:pt x="69" y="14"/>
                  </a:cubicBezTo>
                  <a:cubicBezTo>
                    <a:pt x="70" y="12"/>
                    <a:pt x="70" y="9"/>
                    <a:pt x="71" y="8"/>
                  </a:cubicBezTo>
                  <a:cubicBezTo>
                    <a:pt x="69" y="9"/>
                    <a:pt x="65" y="12"/>
                    <a:pt x="65" y="12"/>
                  </a:cubicBezTo>
                  <a:cubicBezTo>
                    <a:pt x="64" y="12"/>
                    <a:pt x="64" y="12"/>
                    <a:pt x="64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0" y="14"/>
                  </a:cubicBezTo>
                  <a:cubicBezTo>
                    <a:pt x="70" y="15"/>
                    <a:pt x="70" y="16"/>
                    <a:pt x="69" y="17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3"/>
                    <a:pt x="93" y="3"/>
                    <a:pt x="93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1" y="6"/>
                    <a:pt x="86" y="9"/>
                    <a:pt x="69" y="23"/>
                  </a:cubicBezTo>
                  <a:cubicBezTo>
                    <a:pt x="61" y="28"/>
                    <a:pt x="54" y="34"/>
                    <a:pt x="49" y="37"/>
                  </a:cubicBezTo>
                  <a:cubicBezTo>
                    <a:pt x="56" y="34"/>
                    <a:pt x="67" y="27"/>
                    <a:pt x="74" y="23"/>
                  </a:cubicBezTo>
                  <a:cubicBezTo>
                    <a:pt x="77" y="21"/>
                    <a:pt x="79" y="20"/>
                    <a:pt x="80" y="19"/>
                  </a:cubicBezTo>
                  <a:cubicBezTo>
                    <a:pt x="81" y="19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3" y="18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2" y="19"/>
                    <a:pt x="81" y="20"/>
                    <a:pt x="77" y="23"/>
                  </a:cubicBezTo>
                  <a:cubicBezTo>
                    <a:pt x="73" y="25"/>
                    <a:pt x="68" y="28"/>
                    <a:pt x="62" y="32"/>
                  </a:cubicBezTo>
                  <a:cubicBezTo>
                    <a:pt x="52" y="39"/>
                    <a:pt x="38" y="47"/>
                    <a:pt x="29" y="53"/>
                  </a:cubicBezTo>
                  <a:cubicBezTo>
                    <a:pt x="49" y="42"/>
                    <a:pt x="94" y="15"/>
                    <a:pt x="121" y="0"/>
                  </a:cubicBezTo>
                  <a:cubicBezTo>
                    <a:pt x="121" y="0"/>
                    <a:pt x="122" y="0"/>
                    <a:pt x="122" y="0"/>
                  </a:cubicBezTo>
                  <a:cubicBezTo>
                    <a:pt x="122" y="0"/>
                    <a:pt x="122" y="0"/>
                    <a:pt x="122" y="1"/>
                  </a:cubicBezTo>
                  <a:cubicBezTo>
                    <a:pt x="93" y="21"/>
                    <a:pt x="43" y="56"/>
                    <a:pt x="29" y="67"/>
                  </a:cubicBezTo>
                  <a:cubicBezTo>
                    <a:pt x="39" y="61"/>
                    <a:pt x="63" y="47"/>
                    <a:pt x="80" y="37"/>
                  </a:cubicBezTo>
                  <a:cubicBezTo>
                    <a:pt x="106" y="21"/>
                    <a:pt x="106" y="21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3"/>
                  </a:cubicBezTo>
                  <a:cubicBezTo>
                    <a:pt x="105" y="24"/>
                    <a:pt x="96" y="30"/>
                    <a:pt x="55" y="57"/>
                  </a:cubicBezTo>
                  <a:cubicBezTo>
                    <a:pt x="40" y="67"/>
                    <a:pt x="25" y="76"/>
                    <a:pt x="15" y="83"/>
                  </a:cubicBezTo>
                  <a:cubicBezTo>
                    <a:pt x="19" y="81"/>
                    <a:pt x="23" y="78"/>
                    <a:pt x="28" y="76"/>
                  </a:cubicBezTo>
                  <a:cubicBezTo>
                    <a:pt x="31" y="73"/>
                    <a:pt x="45" y="65"/>
                    <a:pt x="98" y="35"/>
                  </a:cubicBezTo>
                  <a:cubicBezTo>
                    <a:pt x="120" y="22"/>
                    <a:pt x="126" y="18"/>
                    <a:pt x="127" y="18"/>
                  </a:cubicBezTo>
                  <a:cubicBezTo>
                    <a:pt x="127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7" y="19"/>
                    <a:pt x="127" y="19"/>
                    <a:pt x="125" y="20"/>
                  </a:cubicBezTo>
                  <a:cubicBezTo>
                    <a:pt x="125" y="20"/>
                    <a:pt x="125" y="21"/>
                    <a:pt x="125" y="21"/>
                  </a:cubicBezTo>
                  <a:cubicBezTo>
                    <a:pt x="97" y="39"/>
                    <a:pt x="47" y="72"/>
                    <a:pt x="31" y="84"/>
                  </a:cubicBezTo>
                  <a:cubicBezTo>
                    <a:pt x="39" y="79"/>
                    <a:pt x="56" y="69"/>
                    <a:pt x="73" y="59"/>
                  </a:cubicBezTo>
                  <a:cubicBezTo>
                    <a:pt x="117" y="33"/>
                    <a:pt x="124" y="29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40" y="83"/>
                    <a:pt x="42" y="82"/>
                    <a:pt x="44" y="80"/>
                  </a:cubicBezTo>
                  <a:cubicBezTo>
                    <a:pt x="95" y="50"/>
                    <a:pt x="109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1" y="43"/>
                    <a:pt x="111" y="43"/>
                  </a:cubicBezTo>
                  <a:cubicBezTo>
                    <a:pt x="111" y="43"/>
                    <a:pt x="111" y="43"/>
                    <a:pt x="93" y="54"/>
                  </a:cubicBezTo>
                  <a:cubicBezTo>
                    <a:pt x="84" y="60"/>
                    <a:pt x="72" y="68"/>
                    <a:pt x="56" y="78"/>
                  </a:cubicBezTo>
                  <a:cubicBezTo>
                    <a:pt x="44" y="86"/>
                    <a:pt x="31" y="94"/>
                    <a:pt x="21" y="100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5" y="35"/>
                    <a:pt x="135" y="35"/>
                  </a:cubicBezTo>
                  <a:cubicBezTo>
                    <a:pt x="135" y="35"/>
                    <a:pt x="135" y="35"/>
                    <a:pt x="135" y="36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53" y="103"/>
                    <a:pt x="100" y="76"/>
                    <a:pt x="127" y="60"/>
                  </a:cubicBezTo>
                  <a:cubicBezTo>
                    <a:pt x="127" y="60"/>
                    <a:pt x="128" y="60"/>
                    <a:pt x="128" y="60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07" y="78"/>
                    <a:pt x="57" y="118"/>
                    <a:pt x="45" y="128"/>
                  </a:cubicBezTo>
                  <a:cubicBezTo>
                    <a:pt x="55" y="122"/>
                    <a:pt x="87" y="103"/>
                    <a:pt x="104" y="94"/>
                  </a:cubicBezTo>
                  <a:cubicBezTo>
                    <a:pt x="114" y="88"/>
                    <a:pt x="114" y="88"/>
                    <a:pt x="114" y="88"/>
                  </a:cubicBezTo>
                  <a:cubicBezTo>
                    <a:pt x="116" y="87"/>
                    <a:pt x="117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9" y="85"/>
                    <a:pt x="119" y="85"/>
                    <a:pt x="119" y="86"/>
                  </a:cubicBezTo>
                  <a:cubicBezTo>
                    <a:pt x="119" y="86"/>
                    <a:pt x="119" y="86"/>
                    <a:pt x="119" y="86"/>
                  </a:cubicBezTo>
                  <a:cubicBezTo>
                    <a:pt x="101" y="102"/>
                    <a:pt x="69" y="129"/>
                    <a:pt x="60" y="138"/>
                  </a:cubicBezTo>
                  <a:cubicBezTo>
                    <a:pt x="132" y="96"/>
                    <a:pt x="135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5"/>
                    <a:pt x="136" y="95"/>
                  </a:cubicBezTo>
                  <a:cubicBezTo>
                    <a:pt x="136" y="95"/>
                    <a:pt x="123" y="103"/>
                    <a:pt x="106" y="113"/>
                  </a:cubicBezTo>
                  <a:cubicBezTo>
                    <a:pt x="103" y="116"/>
                    <a:pt x="95" y="123"/>
                    <a:pt x="69" y="145"/>
                  </a:cubicBezTo>
                  <a:cubicBezTo>
                    <a:pt x="56" y="156"/>
                    <a:pt x="41" y="169"/>
                    <a:pt x="35" y="174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20"/>
                  </a:cubicBezTo>
                  <a:cubicBezTo>
                    <a:pt x="131" y="120"/>
                    <a:pt x="131" y="120"/>
                    <a:pt x="130" y="120"/>
                  </a:cubicBezTo>
                  <a:cubicBezTo>
                    <a:pt x="130" y="121"/>
                    <a:pt x="86" y="148"/>
                    <a:pt x="61" y="164"/>
                  </a:cubicBezTo>
                  <a:cubicBezTo>
                    <a:pt x="68" y="160"/>
                    <a:pt x="76" y="155"/>
                    <a:pt x="84" y="151"/>
                  </a:cubicBezTo>
                  <a:cubicBezTo>
                    <a:pt x="95" y="144"/>
                    <a:pt x="106" y="138"/>
                    <a:pt x="114" y="134"/>
                  </a:cubicBezTo>
                  <a:cubicBezTo>
                    <a:pt x="118" y="131"/>
                    <a:pt x="121" y="130"/>
                    <a:pt x="123" y="128"/>
                  </a:cubicBezTo>
                  <a:cubicBezTo>
                    <a:pt x="125" y="127"/>
                    <a:pt x="126" y="127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8" y="126"/>
                    <a:pt x="128" y="127"/>
                    <a:pt x="128" y="127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51" y="183"/>
                    <a:pt x="69" y="172"/>
                    <a:pt x="85" y="163"/>
                  </a:cubicBezTo>
                  <a:cubicBezTo>
                    <a:pt x="97" y="156"/>
                    <a:pt x="109" y="149"/>
                    <a:pt x="118" y="144"/>
                  </a:cubicBezTo>
                  <a:cubicBezTo>
                    <a:pt x="127" y="139"/>
                    <a:pt x="130" y="137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3" y="136"/>
                    <a:pt x="133" y="136"/>
                    <a:pt x="133" y="136"/>
                  </a:cubicBezTo>
                  <a:cubicBezTo>
                    <a:pt x="133" y="136"/>
                    <a:pt x="133" y="136"/>
                    <a:pt x="133" y="137"/>
                  </a:cubicBezTo>
                  <a:cubicBezTo>
                    <a:pt x="113" y="150"/>
                    <a:pt x="79" y="172"/>
                    <a:pt x="62" y="183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0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2"/>
                    <a:pt x="119" y="152"/>
                    <a:pt x="119" y="152"/>
                  </a:cubicBezTo>
                  <a:cubicBezTo>
                    <a:pt x="118" y="152"/>
                    <a:pt x="117" y="153"/>
                    <a:pt x="115" y="154"/>
                  </a:cubicBezTo>
                  <a:cubicBezTo>
                    <a:pt x="112" y="156"/>
                    <a:pt x="109" y="158"/>
                    <a:pt x="105" y="161"/>
                  </a:cubicBezTo>
                  <a:cubicBezTo>
                    <a:pt x="96" y="167"/>
                    <a:pt x="85" y="175"/>
                    <a:pt x="73" y="183"/>
                  </a:cubicBezTo>
                  <a:cubicBezTo>
                    <a:pt x="60" y="192"/>
                    <a:pt x="47" y="201"/>
                    <a:pt x="38" y="207"/>
                  </a:cubicBezTo>
                  <a:cubicBezTo>
                    <a:pt x="106" y="168"/>
                    <a:pt x="117" y="161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1" y="160"/>
                    <a:pt x="121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1"/>
                    <a:pt x="120" y="161"/>
                  </a:cubicBezTo>
                  <a:cubicBezTo>
                    <a:pt x="119" y="161"/>
                    <a:pt x="116" y="164"/>
                    <a:pt x="109" y="170"/>
                  </a:cubicBezTo>
                  <a:cubicBezTo>
                    <a:pt x="102" y="176"/>
                    <a:pt x="92" y="184"/>
                    <a:pt x="83" y="192"/>
                  </a:cubicBezTo>
                  <a:cubicBezTo>
                    <a:pt x="69" y="203"/>
                    <a:pt x="56" y="214"/>
                    <a:pt x="49" y="219"/>
                  </a:cubicBezTo>
                  <a:cubicBezTo>
                    <a:pt x="105" y="187"/>
                    <a:pt x="115" y="181"/>
                    <a:pt x="117" y="180"/>
                  </a:cubicBezTo>
                  <a:cubicBezTo>
                    <a:pt x="117" y="180"/>
                    <a:pt x="117" y="180"/>
                    <a:pt x="117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1"/>
                    <a:pt x="118" y="181"/>
                  </a:cubicBezTo>
                  <a:cubicBezTo>
                    <a:pt x="56" y="225"/>
                    <a:pt x="56" y="225"/>
                    <a:pt x="56" y="225"/>
                  </a:cubicBezTo>
                  <a:cubicBezTo>
                    <a:pt x="114" y="191"/>
                    <a:pt x="125" y="185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8" y="183"/>
                    <a:pt x="128" y="183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53" y="247"/>
                    <a:pt x="88" y="227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10" y="215"/>
                  </a:cubicBezTo>
                  <a:cubicBezTo>
                    <a:pt x="110" y="215"/>
                    <a:pt x="110" y="215"/>
                    <a:pt x="109" y="215"/>
                  </a:cubicBezTo>
                  <a:cubicBezTo>
                    <a:pt x="105" y="218"/>
                    <a:pt x="99" y="222"/>
                    <a:pt x="93" y="225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1" y="216"/>
                    <a:pt x="104" y="222"/>
                    <a:pt x="72" y="245"/>
                  </a:cubicBezTo>
                  <a:cubicBezTo>
                    <a:pt x="59" y="254"/>
                    <a:pt x="46" y="264"/>
                    <a:pt x="38" y="269"/>
                  </a:cubicBezTo>
                  <a:cubicBezTo>
                    <a:pt x="41" y="268"/>
                    <a:pt x="44" y="266"/>
                    <a:pt x="48" y="263"/>
                  </a:cubicBezTo>
                  <a:cubicBezTo>
                    <a:pt x="116" y="224"/>
                    <a:pt x="133" y="214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7" y="212"/>
                    <a:pt x="137" y="212"/>
                  </a:cubicBezTo>
                  <a:cubicBezTo>
                    <a:pt x="137" y="212"/>
                    <a:pt x="137" y="212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2" y="216"/>
                    <a:pt x="125" y="220"/>
                  </a:cubicBezTo>
                  <a:cubicBezTo>
                    <a:pt x="125" y="220"/>
                    <a:pt x="125" y="220"/>
                    <a:pt x="125" y="220"/>
                  </a:cubicBezTo>
                  <a:cubicBezTo>
                    <a:pt x="74" y="252"/>
                    <a:pt x="74" y="252"/>
                    <a:pt x="74" y="252"/>
                  </a:cubicBezTo>
                  <a:cubicBezTo>
                    <a:pt x="83" y="247"/>
                    <a:pt x="93" y="241"/>
                    <a:pt x="102" y="236"/>
                  </a:cubicBezTo>
                  <a:cubicBezTo>
                    <a:pt x="133" y="218"/>
                    <a:pt x="133" y="218"/>
                    <a:pt x="133" y="218"/>
                  </a:cubicBezTo>
                  <a:cubicBezTo>
                    <a:pt x="135" y="217"/>
                    <a:pt x="135" y="217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7" y="216"/>
                    <a:pt x="137" y="216"/>
                    <a:pt x="137" y="216"/>
                  </a:cubicBezTo>
                  <a:cubicBezTo>
                    <a:pt x="137" y="216"/>
                    <a:pt x="137" y="217"/>
                    <a:pt x="137" y="217"/>
                  </a:cubicBezTo>
                  <a:cubicBezTo>
                    <a:pt x="137" y="217"/>
                    <a:pt x="137" y="217"/>
                    <a:pt x="137" y="217"/>
                  </a:cubicBezTo>
                  <a:cubicBezTo>
                    <a:pt x="137" y="217"/>
                    <a:pt x="136" y="217"/>
                    <a:pt x="136" y="217"/>
                  </a:cubicBezTo>
                  <a:cubicBezTo>
                    <a:pt x="135" y="218"/>
                    <a:pt x="134" y="218"/>
                    <a:pt x="132" y="220"/>
                  </a:cubicBezTo>
                  <a:cubicBezTo>
                    <a:pt x="129" y="221"/>
                    <a:pt x="125" y="224"/>
                    <a:pt x="120" y="227"/>
                  </a:cubicBezTo>
                  <a:cubicBezTo>
                    <a:pt x="119" y="227"/>
                    <a:pt x="117" y="228"/>
                    <a:pt x="116" y="229"/>
                  </a:cubicBezTo>
                  <a:cubicBezTo>
                    <a:pt x="116" y="230"/>
                    <a:pt x="116" y="230"/>
                    <a:pt x="108" y="236"/>
                  </a:cubicBezTo>
                  <a:cubicBezTo>
                    <a:pt x="103" y="241"/>
                    <a:pt x="96" y="246"/>
                    <a:pt x="89" y="252"/>
                  </a:cubicBezTo>
                  <a:cubicBezTo>
                    <a:pt x="71" y="267"/>
                    <a:pt x="48" y="287"/>
                    <a:pt x="40" y="294"/>
                  </a:cubicBezTo>
                  <a:cubicBezTo>
                    <a:pt x="45" y="291"/>
                    <a:pt x="55" y="285"/>
                    <a:pt x="66" y="278"/>
                  </a:cubicBezTo>
                  <a:cubicBezTo>
                    <a:pt x="127" y="243"/>
                    <a:pt x="133" y="239"/>
                    <a:pt x="134" y="239"/>
                  </a:cubicBezTo>
                  <a:cubicBezTo>
                    <a:pt x="134" y="239"/>
                    <a:pt x="134" y="240"/>
                    <a:pt x="134" y="240"/>
                  </a:cubicBezTo>
                  <a:cubicBezTo>
                    <a:pt x="134" y="240"/>
                    <a:pt x="134" y="240"/>
                    <a:pt x="124" y="248"/>
                  </a:cubicBezTo>
                  <a:cubicBezTo>
                    <a:pt x="118" y="253"/>
                    <a:pt x="110" y="259"/>
                    <a:pt x="101" y="266"/>
                  </a:cubicBezTo>
                  <a:cubicBezTo>
                    <a:pt x="82" y="280"/>
                    <a:pt x="60" y="297"/>
                    <a:pt x="52" y="304"/>
                  </a:cubicBezTo>
                  <a:cubicBezTo>
                    <a:pt x="65" y="297"/>
                    <a:pt x="111" y="270"/>
                    <a:pt x="136" y="255"/>
                  </a:cubicBezTo>
                  <a:cubicBezTo>
                    <a:pt x="136" y="255"/>
                    <a:pt x="136" y="255"/>
                    <a:pt x="136" y="255"/>
                  </a:cubicBezTo>
                  <a:cubicBezTo>
                    <a:pt x="136" y="255"/>
                    <a:pt x="136" y="255"/>
                    <a:pt x="137" y="255"/>
                  </a:cubicBezTo>
                  <a:cubicBezTo>
                    <a:pt x="137" y="256"/>
                    <a:pt x="137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5" y="257"/>
                    <a:pt x="131" y="260"/>
                    <a:pt x="120" y="267"/>
                  </a:cubicBezTo>
                  <a:cubicBezTo>
                    <a:pt x="110" y="273"/>
                    <a:pt x="97" y="282"/>
                    <a:pt x="84" y="290"/>
                  </a:cubicBezTo>
                  <a:cubicBezTo>
                    <a:pt x="72" y="298"/>
                    <a:pt x="59" y="306"/>
                    <a:pt x="50" y="312"/>
                  </a:cubicBezTo>
                  <a:cubicBezTo>
                    <a:pt x="106" y="279"/>
                    <a:pt x="118" y="273"/>
                    <a:pt x="120" y="272"/>
                  </a:cubicBezTo>
                  <a:cubicBezTo>
                    <a:pt x="120" y="272"/>
                    <a:pt x="120" y="272"/>
                    <a:pt x="120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0" y="273"/>
                    <a:pt x="119" y="273"/>
                    <a:pt x="117" y="275"/>
                  </a:cubicBezTo>
                  <a:cubicBezTo>
                    <a:pt x="115" y="276"/>
                    <a:pt x="111" y="278"/>
                    <a:pt x="107" y="281"/>
                  </a:cubicBezTo>
                  <a:cubicBezTo>
                    <a:pt x="100" y="285"/>
                    <a:pt x="90" y="291"/>
                    <a:pt x="81" y="297"/>
                  </a:cubicBezTo>
                  <a:cubicBezTo>
                    <a:pt x="97" y="287"/>
                    <a:pt x="115" y="277"/>
                    <a:pt x="128" y="269"/>
                  </a:cubicBezTo>
                  <a:cubicBezTo>
                    <a:pt x="128" y="269"/>
                    <a:pt x="129" y="269"/>
                    <a:pt x="129" y="269"/>
                  </a:cubicBezTo>
                  <a:cubicBezTo>
                    <a:pt x="129" y="269"/>
                    <a:pt x="129" y="270"/>
                    <a:pt x="129" y="270"/>
                  </a:cubicBezTo>
                  <a:cubicBezTo>
                    <a:pt x="102" y="292"/>
                    <a:pt x="53" y="330"/>
                    <a:pt x="41" y="34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9" y="291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6" y="293"/>
                    <a:pt x="123" y="295"/>
                    <a:pt x="114" y="301"/>
                  </a:cubicBezTo>
                  <a:cubicBezTo>
                    <a:pt x="105" y="307"/>
                    <a:pt x="93" y="315"/>
                    <a:pt x="82" y="323"/>
                  </a:cubicBezTo>
                  <a:cubicBezTo>
                    <a:pt x="68" y="332"/>
                    <a:pt x="53" y="341"/>
                    <a:pt x="45" y="347"/>
                  </a:cubicBezTo>
                  <a:cubicBezTo>
                    <a:pt x="60" y="338"/>
                    <a:pt x="92" y="320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09" y="311"/>
                    <a:pt x="102" y="317"/>
                    <a:pt x="70" y="339"/>
                  </a:cubicBezTo>
                  <a:cubicBezTo>
                    <a:pt x="59" y="347"/>
                    <a:pt x="46" y="355"/>
                    <a:pt x="39" y="361"/>
                  </a:cubicBezTo>
                  <a:cubicBezTo>
                    <a:pt x="110" y="319"/>
                    <a:pt x="110" y="319"/>
                    <a:pt x="111" y="319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1" y="320"/>
                    <a:pt x="111" y="320"/>
                    <a:pt x="111" y="320"/>
                  </a:cubicBezTo>
                  <a:cubicBezTo>
                    <a:pt x="109" y="321"/>
                    <a:pt x="30" y="367"/>
                    <a:pt x="29" y="367"/>
                  </a:cubicBezTo>
                  <a:cubicBezTo>
                    <a:pt x="29" y="367"/>
                    <a:pt x="29" y="367"/>
                    <a:pt x="29" y="3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271"/>
            <p:cNvSpPr/>
            <p:nvPr/>
          </p:nvSpPr>
          <p:spPr bwMode="auto">
            <a:xfrm>
              <a:off x="873989" y="5796823"/>
              <a:ext cx="4043608" cy="1329968"/>
            </a:xfrm>
            <a:custGeom>
              <a:avLst/>
              <a:gdLst>
                <a:gd name="T0" fmla="*/ 35 w 137"/>
                <a:gd name="T1" fmla="*/ 353 h 367"/>
                <a:gd name="T2" fmla="*/ 37 w 137"/>
                <a:gd name="T3" fmla="*/ 344 h 367"/>
                <a:gd name="T4" fmla="*/ 32 w 137"/>
                <a:gd name="T5" fmla="*/ 326 h 367"/>
                <a:gd name="T6" fmla="*/ 31 w 137"/>
                <a:gd name="T7" fmla="*/ 324 h 367"/>
                <a:gd name="T8" fmla="*/ 130 w 137"/>
                <a:gd name="T9" fmla="*/ 242 h 367"/>
                <a:gd name="T10" fmla="*/ 88 w 137"/>
                <a:gd name="T11" fmla="*/ 252 h 367"/>
                <a:gd name="T12" fmla="*/ 52 w 137"/>
                <a:gd name="T13" fmla="*/ 265 h 367"/>
                <a:gd name="T14" fmla="*/ 30 w 137"/>
                <a:gd name="T15" fmla="*/ 275 h 367"/>
                <a:gd name="T16" fmla="*/ 40 w 137"/>
                <a:gd name="T17" fmla="*/ 257 h 367"/>
                <a:gd name="T18" fmla="*/ 36 w 137"/>
                <a:gd name="T19" fmla="*/ 258 h 367"/>
                <a:gd name="T20" fmla="*/ 48 w 137"/>
                <a:gd name="T21" fmla="*/ 230 h 367"/>
                <a:gd name="T22" fmla="*/ 28 w 137"/>
                <a:gd name="T23" fmla="*/ 214 h 367"/>
                <a:gd name="T24" fmla="*/ 52 w 137"/>
                <a:gd name="T25" fmla="*/ 189 h 367"/>
                <a:gd name="T26" fmla="*/ 35 w 137"/>
                <a:gd name="T27" fmla="*/ 193 h 367"/>
                <a:gd name="T28" fmla="*/ 42 w 137"/>
                <a:gd name="T29" fmla="*/ 176 h 367"/>
                <a:gd name="T30" fmla="*/ 56 w 137"/>
                <a:gd name="T31" fmla="*/ 167 h 367"/>
                <a:gd name="T32" fmla="*/ 32 w 137"/>
                <a:gd name="T33" fmla="*/ 176 h 367"/>
                <a:gd name="T34" fmla="*/ 25 w 137"/>
                <a:gd name="T35" fmla="*/ 159 h 367"/>
                <a:gd name="T36" fmla="*/ 57 w 137"/>
                <a:gd name="T37" fmla="*/ 140 h 367"/>
                <a:gd name="T38" fmla="*/ 122 w 137"/>
                <a:gd name="T39" fmla="*/ 64 h 367"/>
                <a:gd name="T40" fmla="*/ 129 w 137"/>
                <a:gd name="T41" fmla="*/ 39 h 367"/>
                <a:gd name="T42" fmla="*/ 12 w 137"/>
                <a:gd name="T43" fmla="*/ 100 h 367"/>
                <a:gd name="T44" fmla="*/ 25 w 137"/>
                <a:gd name="T45" fmla="*/ 88 h 367"/>
                <a:gd name="T46" fmla="*/ 27 w 137"/>
                <a:gd name="T47" fmla="*/ 77 h 367"/>
                <a:gd name="T48" fmla="*/ 2 w 137"/>
                <a:gd name="T49" fmla="*/ 90 h 367"/>
                <a:gd name="T50" fmla="*/ 72 w 137"/>
                <a:gd name="T51" fmla="*/ 34 h 367"/>
                <a:gd name="T52" fmla="*/ 19 w 137"/>
                <a:gd name="T53" fmla="*/ 59 h 367"/>
                <a:gd name="T54" fmla="*/ 68 w 137"/>
                <a:gd name="T55" fmla="*/ 18 h 367"/>
                <a:gd name="T56" fmla="*/ 72 w 137"/>
                <a:gd name="T57" fmla="*/ 7 h 367"/>
                <a:gd name="T58" fmla="*/ 93 w 137"/>
                <a:gd name="T59" fmla="*/ 4 h 367"/>
                <a:gd name="T60" fmla="*/ 82 w 137"/>
                <a:gd name="T61" fmla="*/ 18 h 367"/>
                <a:gd name="T62" fmla="*/ 62 w 137"/>
                <a:gd name="T63" fmla="*/ 32 h 367"/>
                <a:gd name="T64" fmla="*/ 106 w 137"/>
                <a:gd name="T65" fmla="*/ 22 h 367"/>
                <a:gd name="T66" fmla="*/ 28 w 137"/>
                <a:gd name="T67" fmla="*/ 76 h 367"/>
                <a:gd name="T68" fmla="*/ 128 w 137"/>
                <a:gd name="T69" fmla="*/ 18 h 367"/>
                <a:gd name="T70" fmla="*/ 73 w 137"/>
                <a:gd name="T71" fmla="*/ 59 h 367"/>
                <a:gd name="T72" fmla="*/ 38 w 137"/>
                <a:gd name="T73" fmla="*/ 84 h 367"/>
                <a:gd name="T74" fmla="*/ 21 w 137"/>
                <a:gd name="T75" fmla="*/ 100 h 367"/>
                <a:gd name="T76" fmla="*/ 128 w 137"/>
                <a:gd name="T77" fmla="*/ 61 h 367"/>
                <a:gd name="T78" fmla="*/ 119 w 137"/>
                <a:gd name="T79" fmla="*/ 86 h 367"/>
                <a:gd name="T80" fmla="*/ 106 w 137"/>
                <a:gd name="T81" fmla="*/ 113 h 367"/>
                <a:gd name="T82" fmla="*/ 84 w 137"/>
                <a:gd name="T83" fmla="*/ 151 h 367"/>
                <a:gd name="T84" fmla="*/ 128 w 137"/>
                <a:gd name="T85" fmla="*/ 127 h 367"/>
                <a:gd name="T86" fmla="*/ 133 w 137"/>
                <a:gd name="T87" fmla="*/ 136 h 367"/>
                <a:gd name="T88" fmla="*/ 119 w 137"/>
                <a:gd name="T89" fmla="*/ 152 h 367"/>
                <a:gd name="T90" fmla="*/ 120 w 137"/>
                <a:gd name="T91" fmla="*/ 160 h 367"/>
                <a:gd name="T92" fmla="*/ 83 w 137"/>
                <a:gd name="T93" fmla="*/ 192 h 367"/>
                <a:gd name="T94" fmla="*/ 118 w 137"/>
                <a:gd name="T95" fmla="*/ 181 h 367"/>
                <a:gd name="T96" fmla="*/ 128 w 137"/>
                <a:gd name="T97" fmla="*/ 184 h 367"/>
                <a:gd name="T98" fmla="*/ 109 w 137"/>
                <a:gd name="T99" fmla="*/ 215 h 367"/>
                <a:gd name="T100" fmla="*/ 113 w 137"/>
                <a:gd name="T101" fmla="*/ 215 h 367"/>
                <a:gd name="T102" fmla="*/ 137 w 137"/>
                <a:gd name="T103" fmla="*/ 212 h 367"/>
                <a:gd name="T104" fmla="*/ 102 w 137"/>
                <a:gd name="T105" fmla="*/ 236 h 367"/>
                <a:gd name="T106" fmla="*/ 137 w 137"/>
                <a:gd name="T107" fmla="*/ 217 h 367"/>
                <a:gd name="T108" fmla="*/ 40 w 137"/>
                <a:gd name="T109" fmla="*/ 294 h 367"/>
                <a:gd name="T110" fmla="*/ 136 w 137"/>
                <a:gd name="T111" fmla="*/ 255 h 367"/>
                <a:gd name="T112" fmla="*/ 84 w 137"/>
                <a:gd name="T113" fmla="*/ 290 h 367"/>
                <a:gd name="T114" fmla="*/ 121 w 137"/>
                <a:gd name="T115" fmla="*/ 272 h 367"/>
                <a:gd name="T116" fmla="*/ 129 w 137"/>
                <a:gd name="T117" fmla="*/ 269 h 367"/>
                <a:gd name="T118" fmla="*/ 128 w 137"/>
                <a:gd name="T119" fmla="*/ 292 h 367"/>
                <a:gd name="T120" fmla="*/ 111 w 137"/>
                <a:gd name="T121" fmla="*/ 309 h 367"/>
                <a:gd name="T122" fmla="*/ 110 w 137"/>
                <a:gd name="T123" fmla="*/ 32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367">
                  <a:moveTo>
                    <a:pt x="29" y="367"/>
                  </a:moveTo>
                  <a:cubicBezTo>
                    <a:pt x="29" y="367"/>
                    <a:pt x="29" y="367"/>
                    <a:pt x="29" y="367"/>
                  </a:cubicBezTo>
                  <a:cubicBezTo>
                    <a:pt x="29" y="367"/>
                    <a:pt x="29" y="367"/>
                    <a:pt x="29" y="366"/>
                  </a:cubicBezTo>
                  <a:cubicBezTo>
                    <a:pt x="51" y="351"/>
                    <a:pt x="90" y="324"/>
                    <a:pt x="104" y="313"/>
                  </a:cubicBezTo>
                  <a:cubicBezTo>
                    <a:pt x="63" y="338"/>
                    <a:pt x="39" y="351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4" y="353"/>
                  </a:cubicBezTo>
                  <a:cubicBezTo>
                    <a:pt x="34" y="353"/>
                    <a:pt x="34" y="353"/>
                    <a:pt x="35" y="353"/>
                  </a:cubicBezTo>
                  <a:cubicBezTo>
                    <a:pt x="58" y="337"/>
                    <a:pt x="97" y="311"/>
                    <a:pt x="117" y="298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6" y="344"/>
                    <a:pt x="36" y="344"/>
                    <a:pt x="37" y="344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8" y="342"/>
                    <a:pt x="46" y="335"/>
                    <a:pt x="82" y="306"/>
                  </a:cubicBezTo>
                  <a:cubicBezTo>
                    <a:pt x="99" y="293"/>
                    <a:pt x="115" y="279"/>
                    <a:pt x="123" y="273"/>
                  </a:cubicBezTo>
                  <a:cubicBezTo>
                    <a:pt x="53" y="314"/>
                    <a:pt x="37" y="323"/>
                    <a:pt x="33" y="325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1" y="326"/>
                    <a:pt x="31" y="326"/>
                  </a:cubicBezTo>
                  <a:cubicBezTo>
                    <a:pt x="31" y="326"/>
                    <a:pt x="31" y="326"/>
                    <a:pt x="31" y="325"/>
                  </a:cubicBezTo>
                  <a:cubicBezTo>
                    <a:pt x="31" y="325"/>
                    <a:pt x="31" y="325"/>
                    <a:pt x="31" y="325"/>
                  </a:cubicBezTo>
                  <a:cubicBezTo>
                    <a:pt x="32" y="325"/>
                    <a:pt x="58" y="309"/>
                    <a:pt x="82" y="295"/>
                  </a:cubicBezTo>
                  <a:cubicBezTo>
                    <a:pt x="65" y="305"/>
                    <a:pt x="45" y="316"/>
                    <a:pt x="32" y="324"/>
                  </a:cubicBezTo>
                  <a:cubicBezTo>
                    <a:pt x="32" y="324"/>
                    <a:pt x="31" y="324"/>
                    <a:pt x="31" y="324"/>
                  </a:cubicBezTo>
                  <a:cubicBezTo>
                    <a:pt x="31" y="323"/>
                    <a:pt x="31" y="323"/>
                    <a:pt x="31" y="323"/>
                  </a:cubicBezTo>
                  <a:cubicBezTo>
                    <a:pt x="57" y="306"/>
                    <a:pt x="100" y="279"/>
                    <a:pt x="122" y="265"/>
                  </a:cubicBezTo>
                  <a:cubicBezTo>
                    <a:pt x="74" y="292"/>
                    <a:pt x="50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8" y="306"/>
                    <a:pt x="48" y="305"/>
                    <a:pt x="100" y="265"/>
                  </a:cubicBezTo>
                  <a:cubicBezTo>
                    <a:pt x="112" y="256"/>
                    <a:pt x="124" y="247"/>
                    <a:pt x="130" y="242"/>
                  </a:cubicBezTo>
                  <a:cubicBezTo>
                    <a:pt x="119" y="249"/>
                    <a:pt x="88" y="267"/>
                    <a:pt x="66" y="279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8" y="294"/>
                    <a:pt x="47" y="286"/>
                    <a:pt x="88" y="252"/>
                  </a:cubicBezTo>
                  <a:cubicBezTo>
                    <a:pt x="99" y="243"/>
                    <a:pt x="108" y="235"/>
                    <a:pt x="112" y="231"/>
                  </a:cubicBezTo>
                  <a:cubicBezTo>
                    <a:pt x="110" y="233"/>
                    <a:pt x="106" y="235"/>
                    <a:pt x="102" y="237"/>
                  </a:cubicBezTo>
                  <a:cubicBezTo>
                    <a:pt x="96" y="241"/>
                    <a:pt x="90" y="244"/>
                    <a:pt x="84" y="248"/>
                  </a:cubicBezTo>
                  <a:cubicBezTo>
                    <a:pt x="57" y="263"/>
                    <a:pt x="31" y="279"/>
                    <a:pt x="31" y="279"/>
                  </a:cubicBezTo>
                  <a:cubicBezTo>
                    <a:pt x="31" y="279"/>
                    <a:pt x="30" y="279"/>
                    <a:pt x="30" y="279"/>
                  </a:cubicBezTo>
                  <a:cubicBezTo>
                    <a:pt x="30" y="278"/>
                    <a:pt x="30" y="278"/>
                    <a:pt x="31" y="278"/>
                  </a:cubicBezTo>
                  <a:cubicBezTo>
                    <a:pt x="37" y="274"/>
                    <a:pt x="45" y="270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103" y="233"/>
                    <a:pt x="103" y="233"/>
                    <a:pt x="103" y="23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1" y="274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4"/>
                    <a:pt x="29" y="274"/>
                  </a:cubicBezTo>
                  <a:cubicBezTo>
                    <a:pt x="52" y="258"/>
                    <a:pt x="93" y="228"/>
                    <a:pt x="107" y="218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41" y="255"/>
                    <a:pt x="41" y="255"/>
                    <a:pt x="41" y="255"/>
                  </a:cubicBezTo>
                  <a:cubicBezTo>
                    <a:pt x="38" y="257"/>
                    <a:pt x="36" y="258"/>
                    <a:pt x="36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7"/>
                  </a:cubicBezTo>
                  <a:cubicBezTo>
                    <a:pt x="123" y="187"/>
                    <a:pt x="123" y="187"/>
                    <a:pt x="123" y="187"/>
                  </a:cubicBezTo>
                  <a:cubicBezTo>
                    <a:pt x="109" y="195"/>
                    <a:pt x="70" y="218"/>
                    <a:pt x="48" y="230"/>
                  </a:cubicBezTo>
                  <a:cubicBezTo>
                    <a:pt x="48" y="230"/>
                    <a:pt x="48" y="230"/>
                    <a:pt x="48" y="230"/>
                  </a:cubicBezTo>
                  <a:cubicBezTo>
                    <a:pt x="47" y="230"/>
                    <a:pt x="48" y="230"/>
                    <a:pt x="48" y="230"/>
                  </a:cubicBezTo>
                  <a:cubicBezTo>
                    <a:pt x="111" y="185"/>
                    <a:pt x="111" y="185"/>
                    <a:pt x="111" y="185"/>
                  </a:cubicBezTo>
                  <a:cubicBezTo>
                    <a:pt x="96" y="193"/>
                    <a:pt x="64" y="212"/>
                    <a:pt x="45" y="223"/>
                  </a:cubicBezTo>
                  <a:cubicBezTo>
                    <a:pt x="45" y="223"/>
                    <a:pt x="44" y="223"/>
                    <a:pt x="44" y="223"/>
                  </a:cubicBezTo>
                  <a:cubicBezTo>
                    <a:pt x="44" y="223"/>
                    <a:pt x="44" y="222"/>
                    <a:pt x="44" y="222"/>
                  </a:cubicBezTo>
                  <a:cubicBezTo>
                    <a:pt x="66" y="204"/>
                    <a:pt x="104" y="173"/>
                    <a:pt x="116" y="163"/>
                  </a:cubicBezTo>
                  <a:cubicBezTo>
                    <a:pt x="98" y="173"/>
                    <a:pt x="29" y="213"/>
                    <a:pt x="28" y="214"/>
                  </a:cubicBezTo>
                  <a:cubicBezTo>
                    <a:pt x="28" y="214"/>
                    <a:pt x="27" y="214"/>
                    <a:pt x="27" y="214"/>
                  </a:cubicBezTo>
                  <a:cubicBezTo>
                    <a:pt x="27" y="214"/>
                    <a:pt x="27" y="213"/>
                    <a:pt x="27" y="213"/>
                  </a:cubicBezTo>
                  <a:cubicBezTo>
                    <a:pt x="51" y="197"/>
                    <a:pt x="91" y="169"/>
                    <a:pt x="109" y="157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3" y="188"/>
                    <a:pt x="56" y="186"/>
                    <a:pt x="64" y="180"/>
                  </a:cubicBezTo>
                  <a:cubicBezTo>
                    <a:pt x="71" y="176"/>
                    <a:pt x="80" y="170"/>
                    <a:pt x="92" y="162"/>
                  </a:cubicBezTo>
                  <a:cubicBezTo>
                    <a:pt x="102" y="156"/>
                    <a:pt x="112" y="149"/>
                    <a:pt x="119" y="144"/>
                  </a:cubicBezTo>
                  <a:cubicBezTo>
                    <a:pt x="110" y="149"/>
                    <a:pt x="98" y="157"/>
                    <a:pt x="86" y="164"/>
                  </a:cubicBezTo>
                  <a:cubicBezTo>
                    <a:pt x="44" y="188"/>
                    <a:pt x="36" y="192"/>
                    <a:pt x="35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99" y="144"/>
                    <a:pt x="43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3" y="175"/>
                    <a:pt x="44" y="174"/>
                    <a:pt x="46" y="173"/>
                  </a:cubicBezTo>
                  <a:cubicBezTo>
                    <a:pt x="48" y="171"/>
                    <a:pt x="51" y="169"/>
                    <a:pt x="56" y="167"/>
                  </a:cubicBezTo>
                  <a:cubicBezTo>
                    <a:pt x="64" y="161"/>
                    <a:pt x="75" y="154"/>
                    <a:pt x="86" y="147"/>
                  </a:cubicBezTo>
                  <a:cubicBezTo>
                    <a:pt x="95" y="142"/>
                    <a:pt x="104" y="136"/>
                    <a:pt x="111" y="131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7"/>
                    <a:pt x="31" y="177"/>
                    <a:pt x="31" y="177"/>
                  </a:cubicBezTo>
                  <a:cubicBezTo>
                    <a:pt x="31" y="177"/>
                    <a:pt x="31" y="177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3" y="175"/>
                    <a:pt x="39" y="169"/>
                    <a:pt x="68" y="144"/>
                  </a:cubicBezTo>
                  <a:cubicBezTo>
                    <a:pt x="81" y="133"/>
                    <a:pt x="95" y="121"/>
                    <a:pt x="102" y="115"/>
                  </a:cubicBezTo>
                  <a:cubicBezTo>
                    <a:pt x="88" y="123"/>
                    <a:pt x="72" y="132"/>
                    <a:pt x="58" y="141"/>
                  </a:cubicBezTo>
                  <a:cubicBezTo>
                    <a:pt x="33" y="155"/>
                    <a:pt x="27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5" y="159"/>
                  </a:cubicBezTo>
                  <a:cubicBezTo>
                    <a:pt x="34" y="153"/>
                    <a:pt x="45" y="147"/>
                    <a:pt x="56" y="140"/>
                  </a:cubicBezTo>
                  <a:cubicBezTo>
                    <a:pt x="56" y="140"/>
                    <a:pt x="56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8" y="138"/>
                    <a:pt x="64" y="133"/>
                    <a:pt x="87" y="112"/>
                  </a:cubicBezTo>
                  <a:cubicBezTo>
                    <a:pt x="98" y="103"/>
                    <a:pt x="109" y="93"/>
                    <a:pt x="115" y="89"/>
                  </a:cubicBezTo>
                  <a:cubicBezTo>
                    <a:pt x="112" y="90"/>
                    <a:pt x="109" y="92"/>
                    <a:pt x="105" y="94"/>
                  </a:cubicBezTo>
                  <a:cubicBezTo>
                    <a:pt x="43" y="130"/>
                    <a:pt x="43" y="130"/>
                    <a:pt x="42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2" y="129"/>
                    <a:pt x="42" y="129"/>
                    <a:pt x="85" y="95"/>
                  </a:cubicBezTo>
                  <a:cubicBezTo>
                    <a:pt x="99" y="82"/>
                    <a:pt x="115" y="70"/>
                    <a:pt x="122" y="64"/>
                  </a:cubicBezTo>
                  <a:cubicBezTo>
                    <a:pt x="49" y="107"/>
                    <a:pt x="37" y="114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3" y="115"/>
                    <a:pt x="34" y="114"/>
                    <a:pt x="34" y="114"/>
                  </a:cubicBezTo>
                  <a:cubicBezTo>
                    <a:pt x="129" y="39"/>
                    <a:pt x="129" y="39"/>
                    <a:pt x="129" y="39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0" y="113"/>
                    <a:pt x="0" y="11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30" y="93"/>
                    <a:pt x="82" y="60"/>
                    <a:pt x="102" y="48"/>
                  </a:cubicBezTo>
                  <a:cubicBezTo>
                    <a:pt x="89" y="55"/>
                    <a:pt x="64" y="70"/>
                    <a:pt x="45" y="81"/>
                  </a:cubicBezTo>
                  <a:cubicBezTo>
                    <a:pt x="18" y="97"/>
                    <a:pt x="13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5" y="47"/>
                    <a:pt x="84" y="53"/>
                    <a:pt x="74" y="60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25" y="88"/>
                    <a:pt x="25" y="88"/>
                    <a:pt x="25" y="87"/>
                  </a:cubicBezTo>
                  <a:cubicBezTo>
                    <a:pt x="25" y="87"/>
                    <a:pt x="24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6" y="85"/>
                    <a:pt x="35" y="79"/>
                    <a:pt x="74" y="53"/>
                  </a:cubicBezTo>
                  <a:cubicBezTo>
                    <a:pt x="88" y="44"/>
                    <a:pt x="102" y="35"/>
                    <a:pt x="111" y="28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9" y="88"/>
                    <a:pt x="4" y="90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31" y="72"/>
                    <a:pt x="79" y="40"/>
                    <a:pt x="98" y="27"/>
                  </a:cubicBezTo>
                  <a:cubicBezTo>
                    <a:pt x="93" y="30"/>
                    <a:pt x="87" y="34"/>
                    <a:pt x="81" y="38"/>
                  </a:cubicBezTo>
                  <a:cubicBezTo>
                    <a:pt x="34" y="65"/>
                    <a:pt x="25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3" y="69"/>
                    <a:pt x="23" y="69"/>
                    <a:pt x="39" y="58"/>
                  </a:cubicBezTo>
                  <a:cubicBezTo>
                    <a:pt x="48" y="52"/>
                    <a:pt x="60" y="43"/>
                    <a:pt x="72" y="34"/>
                  </a:cubicBezTo>
                  <a:cubicBezTo>
                    <a:pt x="88" y="23"/>
                    <a:pt x="103" y="12"/>
                    <a:pt x="113" y="6"/>
                  </a:cubicBezTo>
                  <a:cubicBezTo>
                    <a:pt x="23" y="58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9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7"/>
                    <a:pt x="28" y="52"/>
                    <a:pt x="62" y="31"/>
                  </a:cubicBezTo>
                  <a:cubicBezTo>
                    <a:pt x="46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0"/>
                    <a:pt x="44" y="40"/>
                  </a:cubicBezTo>
                  <a:cubicBezTo>
                    <a:pt x="56" y="31"/>
                    <a:pt x="78" y="15"/>
                    <a:pt x="87" y="7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18"/>
                    <a:pt x="68" y="18"/>
                    <a:pt x="68" y="18"/>
                  </a:cubicBezTo>
                  <a:cubicBezTo>
                    <a:pt x="68" y="18"/>
                    <a:pt x="68" y="18"/>
                    <a:pt x="69" y="14"/>
                  </a:cubicBezTo>
                  <a:cubicBezTo>
                    <a:pt x="70" y="12"/>
                    <a:pt x="70" y="9"/>
                    <a:pt x="71" y="8"/>
                  </a:cubicBezTo>
                  <a:cubicBezTo>
                    <a:pt x="69" y="9"/>
                    <a:pt x="65" y="12"/>
                    <a:pt x="65" y="12"/>
                  </a:cubicBezTo>
                  <a:cubicBezTo>
                    <a:pt x="64" y="12"/>
                    <a:pt x="64" y="12"/>
                    <a:pt x="64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0" y="14"/>
                  </a:cubicBezTo>
                  <a:cubicBezTo>
                    <a:pt x="70" y="15"/>
                    <a:pt x="70" y="16"/>
                    <a:pt x="69" y="17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3"/>
                    <a:pt x="93" y="3"/>
                    <a:pt x="93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1" y="6"/>
                    <a:pt x="86" y="9"/>
                    <a:pt x="69" y="23"/>
                  </a:cubicBezTo>
                  <a:cubicBezTo>
                    <a:pt x="61" y="28"/>
                    <a:pt x="54" y="34"/>
                    <a:pt x="49" y="37"/>
                  </a:cubicBezTo>
                  <a:cubicBezTo>
                    <a:pt x="56" y="34"/>
                    <a:pt x="67" y="27"/>
                    <a:pt x="74" y="23"/>
                  </a:cubicBezTo>
                  <a:cubicBezTo>
                    <a:pt x="77" y="21"/>
                    <a:pt x="79" y="20"/>
                    <a:pt x="80" y="19"/>
                  </a:cubicBezTo>
                  <a:cubicBezTo>
                    <a:pt x="81" y="19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3" y="18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2" y="19"/>
                    <a:pt x="81" y="20"/>
                    <a:pt x="77" y="23"/>
                  </a:cubicBezTo>
                  <a:cubicBezTo>
                    <a:pt x="73" y="25"/>
                    <a:pt x="68" y="28"/>
                    <a:pt x="62" y="32"/>
                  </a:cubicBezTo>
                  <a:cubicBezTo>
                    <a:pt x="52" y="39"/>
                    <a:pt x="38" y="47"/>
                    <a:pt x="29" y="53"/>
                  </a:cubicBezTo>
                  <a:cubicBezTo>
                    <a:pt x="49" y="42"/>
                    <a:pt x="94" y="15"/>
                    <a:pt x="121" y="0"/>
                  </a:cubicBezTo>
                  <a:cubicBezTo>
                    <a:pt x="121" y="0"/>
                    <a:pt x="122" y="0"/>
                    <a:pt x="122" y="0"/>
                  </a:cubicBezTo>
                  <a:cubicBezTo>
                    <a:pt x="122" y="0"/>
                    <a:pt x="122" y="0"/>
                    <a:pt x="122" y="1"/>
                  </a:cubicBezTo>
                  <a:cubicBezTo>
                    <a:pt x="93" y="21"/>
                    <a:pt x="43" y="56"/>
                    <a:pt x="29" y="67"/>
                  </a:cubicBezTo>
                  <a:cubicBezTo>
                    <a:pt x="39" y="61"/>
                    <a:pt x="63" y="47"/>
                    <a:pt x="80" y="37"/>
                  </a:cubicBezTo>
                  <a:cubicBezTo>
                    <a:pt x="106" y="21"/>
                    <a:pt x="106" y="21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3"/>
                  </a:cubicBezTo>
                  <a:cubicBezTo>
                    <a:pt x="105" y="24"/>
                    <a:pt x="96" y="30"/>
                    <a:pt x="55" y="57"/>
                  </a:cubicBezTo>
                  <a:cubicBezTo>
                    <a:pt x="40" y="67"/>
                    <a:pt x="25" y="76"/>
                    <a:pt x="15" y="83"/>
                  </a:cubicBezTo>
                  <a:cubicBezTo>
                    <a:pt x="19" y="81"/>
                    <a:pt x="23" y="78"/>
                    <a:pt x="28" y="76"/>
                  </a:cubicBezTo>
                  <a:cubicBezTo>
                    <a:pt x="31" y="73"/>
                    <a:pt x="45" y="65"/>
                    <a:pt x="98" y="35"/>
                  </a:cubicBezTo>
                  <a:cubicBezTo>
                    <a:pt x="120" y="22"/>
                    <a:pt x="126" y="18"/>
                    <a:pt x="127" y="18"/>
                  </a:cubicBezTo>
                  <a:cubicBezTo>
                    <a:pt x="127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7" y="19"/>
                    <a:pt x="127" y="19"/>
                    <a:pt x="125" y="20"/>
                  </a:cubicBezTo>
                  <a:cubicBezTo>
                    <a:pt x="125" y="20"/>
                    <a:pt x="125" y="21"/>
                    <a:pt x="125" y="21"/>
                  </a:cubicBezTo>
                  <a:cubicBezTo>
                    <a:pt x="97" y="39"/>
                    <a:pt x="47" y="72"/>
                    <a:pt x="31" y="84"/>
                  </a:cubicBezTo>
                  <a:cubicBezTo>
                    <a:pt x="39" y="79"/>
                    <a:pt x="56" y="69"/>
                    <a:pt x="73" y="59"/>
                  </a:cubicBezTo>
                  <a:cubicBezTo>
                    <a:pt x="117" y="33"/>
                    <a:pt x="124" y="29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40" y="83"/>
                    <a:pt x="42" y="82"/>
                    <a:pt x="44" y="80"/>
                  </a:cubicBezTo>
                  <a:cubicBezTo>
                    <a:pt x="95" y="50"/>
                    <a:pt x="109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1" y="43"/>
                    <a:pt x="111" y="43"/>
                  </a:cubicBezTo>
                  <a:cubicBezTo>
                    <a:pt x="111" y="43"/>
                    <a:pt x="111" y="43"/>
                    <a:pt x="93" y="54"/>
                  </a:cubicBezTo>
                  <a:cubicBezTo>
                    <a:pt x="84" y="60"/>
                    <a:pt x="72" y="68"/>
                    <a:pt x="56" y="78"/>
                  </a:cubicBezTo>
                  <a:cubicBezTo>
                    <a:pt x="44" y="86"/>
                    <a:pt x="31" y="94"/>
                    <a:pt x="21" y="100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5" y="35"/>
                    <a:pt x="135" y="35"/>
                  </a:cubicBezTo>
                  <a:cubicBezTo>
                    <a:pt x="135" y="35"/>
                    <a:pt x="135" y="35"/>
                    <a:pt x="135" y="36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53" y="103"/>
                    <a:pt x="100" y="76"/>
                    <a:pt x="127" y="60"/>
                  </a:cubicBezTo>
                  <a:cubicBezTo>
                    <a:pt x="127" y="60"/>
                    <a:pt x="128" y="60"/>
                    <a:pt x="128" y="60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07" y="78"/>
                    <a:pt x="57" y="118"/>
                    <a:pt x="45" y="128"/>
                  </a:cubicBezTo>
                  <a:cubicBezTo>
                    <a:pt x="55" y="122"/>
                    <a:pt x="87" y="103"/>
                    <a:pt x="104" y="94"/>
                  </a:cubicBezTo>
                  <a:cubicBezTo>
                    <a:pt x="114" y="88"/>
                    <a:pt x="114" y="88"/>
                    <a:pt x="114" y="88"/>
                  </a:cubicBezTo>
                  <a:cubicBezTo>
                    <a:pt x="116" y="87"/>
                    <a:pt x="117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9" y="85"/>
                    <a:pt x="119" y="85"/>
                    <a:pt x="119" y="86"/>
                  </a:cubicBezTo>
                  <a:cubicBezTo>
                    <a:pt x="119" y="86"/>
                    <a:pt x="119" y="86"/>
                    <a:pt x="119" y="86"/>
                  </a:cubicBezTo>
                  <a:cubicBezTo>
                    <a:pt x="101" y="102"/>
                    <a:pt x="69" y="129"/>
                    <a:pt x="60" y="138"/>
                  </a:cubicBezTo>
                  <a:cubicBezTo>
                    <a:pt x="132" y="96"/>
                    <a:pt x="135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5"/>
                    <a:pt x="136" y="95"/>
                  </a:cubicBezTo>
                  <a:cubicBezTo>
                    <a:pt x="136" y="95"/>
                    <a:pt x="123" y="103"/>
                    <a:pt x="106" y="113"/>
                  </a:cubicBezTo>
                  <a:cubicBezTo>
                    <a:pt x="103" y="116"/>
                    <a:pt x="95" y="123"/>
                    <a:pt x="69" y="145"/>
                  </a:cubicBezTo>
                  <a:cubicBezTo>
                    <a:pt x="56" y="156"/>
                    <a:pt x="41" y="169"/>
                    <a:pt x="35" y="174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20"/>
                  </a:cubicBezTo>
                  <a:cubicBezTo>
                    <a:pt x="131" y="120"/>
                    <a:pt x="131" y="120"/>
                    <a:pt x="130" y="120"/>
                  </a:cubicBezTo>
                  <a:cubicBezTo>
                    <a:pt x="130" y="121"/>
                    <a:pt x="86" y="148"/>
                    <a:pt x="61" y="164"/>
                  </a:cubicBezTo>
                  <a:cubicBezTo>
                    <a:pt x="68" y="160"/>
                    <a:pt x="76" y="155"/>
                    <a:pt x="84" y="151"/>
                  </a:cubicBezTo>
                  <a:cubicBezTo>
                    <a:pt x="95" y="144"/>
                    <a:pt x="106" y="138"/>
                    <a:pt x="114" y="134"/>
                  </a:cubicBezTo>
                  <a:cubicBezTo>
                    <a:pt x="118" y="131"/>
                    <a:pt x="121" y="130"/>
                    <a:pt x="123" y="128"/>
                  </a:cubicBezTo>
                  <a:cubicBezTo>
                    <a:pt x="125" y="127"/>
                    <a:pt x="126" y="127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8" y="126"/>
                    <a:pt x="128" y="127"/>
                    <a:pt x="128" y="127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51" y="183"/>
                    <a:pt x="69" y="172"/>
                    <a:pt x="85" y="163"/>
                  </a:cubicBezTo>
                  <a:cubicBezTo>
                    <a:pt x="97" y="156"/>
                    <a:pt x="109" y="149"/>
                    <a:pt x="118" y="144"/>
                  </a:cubicBezTo>
                  <a:cubicBezTo>
                    <a:pt x="127" y="139"/>
                    <a:pt x="130" y="137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3" y="136"/>
                    <a:pt x="133" y="136"/>
                    <a:pt x="133" y="136"/>
                  </a:cubicBezTo>
                  <a:cubicBezTo>
                    <a:pt x="133" y="136"/>
                    <a:pt x="133" y="136"/>
                    <a:pt x="133" y="137"/>
                  </a:cubicBezTo>
                  <a:cubicBezTo>
                    <a:pt x="113" y="150"/>
                    <a:pt x="79" y="172"/>
                    <a:pt x="62" y="183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0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2"/>
                    <a:pt x="119" y="152"/>
                    <a:pt x="119" y="152"/>
                  </a:cubicBezTo>
                  <a:cubicBezTo>
                    <a:pt x="118" y="152"/>
                    <a:pt x="117" y="153"/>
                    <a:pt x="115" y="154"/>
                  </a:cubicBezTo>
                  <a:cubicBezTo>
                    <a:pt x="112" y="156"/>
                    <a:pt x="109" y="158"/>
                    <a:pt x="105" y="161"/>
                  </a:cubicBezTo>
                  <a:cubicBezTo>
                    <a:pt x="96" y="167"/>
                    <a:pt x="85" y="175"/>
                    <a:pt x="73" y="183"/>
                  </a:cubicBezTo>
                  <a:cubicBezTo>
                    <a:pt x="60" y="192"/>
                    <a:pt x="47" y="201"/>
                    <a:pt x="38" y="207"/>
                  </a:cubicBezTo>
                  <a:cubicBezTo>
                    <a:pt x="106" y="168"/>
                    <a:pt x="117" y="161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1" y="160"/>
                    <a:pt x="121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1"/>
                    <a:pt x="120" y="161"/>
                  </a:cubicBezTo>
                  <a:cubicBezTo>
                    <a:pt x="119" y="161"/>
                    <a:pt x="116" y="164"/>
                    <a:pt x="109" y="170"/>
                  </a:cubicBezTo>
                  <a:cubicBezTo>
                    <a:pt x="102" y="176"/>
                    <a:pt x="92" y="184"/>
                    <a:pt x="83" y="192"/>
                  </a:cubicBezTo>
                  <a:cubicBezTo>
                    <a:pt x="69" y="203"/>
                    <a:pt x="56" y="214"/>
                    <a:pt x="49" y="219"/>
                  </a:cubicBezTo>
                  <a:cubicBezTo>
                    <a:pt x="105" y="187"/>
                    <a:pt x="115" y="181"/>
                    <a:pt x="117" y="180"/>
                  </a:cubicBezTo>
                  <a:cubicBezTo>
                    <a:pt x="117" y="180"/>
                    <a:pt x="117" y="180"/>
                    <a:pt x="117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1"/>
                    <a:pt x="118" y="181"/>
                  </a:cubicBezTo>
                  <a:cubicBezTo>
                    <a:pt x="56" y="225"/>
                    <a:pt x="56" y="225"/>
                    <a:pt x="56" y="225"/>
                  </a:cubicBezTo>
                  <a:cubicBezTo>
                    <a:pt x="114" y="191"/>
                    <a:pt x="125" y="185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8" y="183"/>
                    <a:pt x="128" y="183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53" y="247"/>
                    <a:pt x="88" y="227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10" y="215"/>
                  </a:cubicBezTo>
                  <a:cubicBezTo>
                    <a:pt x="110" y="215"/>
                    <a:pt x="110" y="215"/>
                    <a:pt x="109" y="215"/>
                  </a:cubicBezTo>
                  <a:cubicBezTo>
                    <a:pt x="105" y="218"/>
                    <a:pt x="99" y="222"/>
                    <a:pt x="93" y="225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1" y="216"/>
                    <a:pt x="104" y="222"/>
                    <a:pt x="72" y="245"/>
                  </a:cubicBezTo>
                  <a:cubicBezTo>
                    <a:pt x="59" y="254"/>
                    <a:pt x="46" y="264"/>
                    <a:pt x="38" y="269"/>
                  </a:cubicBezTo>
                  <a:cubicBezTo>
                    <a:pt x="41" y="268"/>
                    <a:pt x="44" y="266"/>
                    <a:pt x="48" y="263"/>
                  </a:cubicBezTo>
                  <a:cubicBezTo>
                    <a:pt x="116" y="224"/>
                    <a:pt x="133" y="214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7" y="212"/>
                    <a:pt x="137" y="212"/>
                  </a:cubicBezTo>
                  <a:cubicBezTo>
                    <a:pt x="137" y="212"/>
                    <a:pt x="137" y="212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2" y="216"/>
                    <a:pt x="125" y="220"/>
                  </a:cubicBezTo>
                  <a:cubicBezTo>
                    <a:pt x="125" y="220"/>
                    <a:pt x="125" y="220"/>
                    <a:pt x="125" y="220"/>
                  </a:cubicBezTo>
                  <a:cubicBezTo>
                    <a:pt x="74" y="252"/>
                    <a:pt x="74" y="252"/>
                    <a:pt x="74" y="252"/>
                  </a:cubicBezTo>
                  <a:cubicBezTo>
                    <a:pt x="83" y="247"/>
                    <a:pt x="93" y="241"/>
                    <a:pt x="102" y="236"/>
                  </a:cubicBezTo>
                  <a:cubicBezTo>
                    <a:pt x="133" y="218"/>
                    <a:pt x="133" y="218"/>
                    <a:pt x="133" y="218"/>
                  </a:cubicBezTo>
                  <a:cubicBezTo>
                    <a:pt x="135" y="217"/>
                    <a:pt x="135" y="217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7" y="216"/>
                    <a:pt x="137" y="216"/>
                    <a:pt x="137" y="216"/>
                  </a:cubicBezTo>
                  <a:cubicBezTo>
                    <a:pt x="137" y="216"/>
                    <a:pt x="137" y="217"/>
                    <a:pt x="137" y="217"/>
                  </a:cubicBezTo>
                  <a:cubicBezTo>
                    <a:pt x="137" y="217"/>
                    <a:pt x="137" y="217"/>
                    <a:pt x="137" y="217"/>
                  </a:cubicBezTo>
                  <a:cubicBezTo>
                    <a:pt x="137" y="217"/>
                    <a:pt x="136" y="217"/>
                    <a:pt x="136" y="217"/>
                  </a:cubicBezTo>
                  <a:cubicBezTo>
                    <a:pt x="135" y="218"/>
                    <a:pt x="134" y="218"/>
                    <a:pt x="132" y="220"/>
                  </a:cubicBezTo>
                  <a:cubicBezTo>
                    <a:pt x="129" y="221"/>
                    <a:pt x="125" y="224"/>
                    <a:pt x="120" y="227"/>
                  </a:cubicBezTo>
                  <a:cubicBezTo>
                    <a:pt x="119" y="227"/>
                    <a:pt x="117" y="228"/>
                    <a:pt x="116" y="229"/>
                  </a:cubicBezTo>
                  <a:cubicBezTo>
                    <a:pt x="116" y="230"/>
                    <a:pt x="116" y="230"/>
                    <a:pt x="108" y="236"/>
                  </a:cubicBezTo>
                  <a:cubicBezTo>
                    <a:pt x="103" y="241"/>
                    <a:pt x="96" y="246"/>
                    <a:pt x="89" y="252"/>
                  </a:cubicBezTo>
                  <a:cubicBezTo>
                    <a:pt x="71" y="267"/>
                    <a:pt x="48" y="287"/>
                    <a:pt x="40" y="294"/>
                  </a:cubicBezTo>
                  <a:cubicBezTo>
                    <a:pt x="45" y="291"/>
                    <a:pt x="55" y="285"/>
                    <a:pt x="66" y="278"/>
                  </a:cubicBezTo>
                  <a:cubicBezTo>
                    <a:pt x="127" y="243"/>
                    <a:pt x="133" y="239"/>
                    <a:pt x="134" y="239"/>
                  </a:cubicBezTo>
                  <a:cubicBezTo>
                    <a:pt x="134" y="239"/>
                    <a:pt x="134" y="240"/>
                    <a:pt x="134" y="240"/>
                  </a:cubicBezTo>
                  <a:cubicBezTo>
                    <a:pt x="134" y="240"/>
                    <a:pt x="134" y="240"/>
                    <a:pt x="124" y="248"/>
                  </a:cubicBezTo>
                  <a:cubicBezTo>
                    <a:pt x="118" y="253"/>
                    <a:pt x="110" y="259"/>
                    <a:pt x="101" y="266"/>
                  </a:cubicBezTo>
                  <a:cubicBezTo>
                    <a:pt x="82" y="280"/>
                    <a:pt x="60" y="297"/>
                    <a:pt x="52" y="304"/>
                  </a:cubicBezTo>
                  <a:cubicBezTo>
                    <a:pt x="65" y="297"/>
                    <a:pt x="111" y="270"/>
                    <a:pt x="136" y="255"/>
                  </a:cubicBezTo>
                  <a:cubicBezTo>
                    <a:pt x="136" y="255"/>
                    <a:pt x="136" y="255"/>
                    <a:pt x="136" y="255"/>
                  </a:cubicBezTo>
                  <a:cubicBezTo>
                    <a:pt x="136" y="255"/>
                    <a:pt x="136" y="255"/>
                    <a:pt x="137" y="255"/>
                  </a:cubicBezTo>
                  <a:cubicBezTo>
                    <a:pt x="137" y="256"/>
                    <a:pt x="137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5" y="257"/>
                    <a:pt x="131" y="260"/>
                    <a:pt x="120" y="267"/>
                  </a:cubicBezTo>
                  <a:cubicBezTo>
                    <a:pt x="110" y="273"/>
                    <a:pt x="97" y="282"/>
                    <a:pt x="84" y="290"/>
                  </a:cubicBezTo>
                  <a:cubicBezTo>
                    <a:pt x="72" y="298"/>
                    <a:pt x="59" y="306"/>
                    <a:pt x="50" y="312"/>
                  </a:cubicBezTo>
                  <a:cubicBezTo>
                    <a:pt x="106" y="279"/>
                    <a:pt x="118" y="273"/>
                    <a:pt x="120" y="272"/>
                  </a:cubicBezTo>
                  <a:cubicBezTo>
                    <a:pt x="120" y="272"/>
                    <a:pt x="120" y="272"/>
                    <a:pt x="120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0" y="273"/>
                    <a:pt x="119" y="273"/>
                    <a:pt x="117" y="275"/>
                  </a:cubicBezTo>
                  <a:cubicBezTo>
                    <a:pt x="115" y="276"/>
                    <a:pt x="111" y="278"/>
                    <a:pt x="107" y="281"/>
                  </a:cubicBezTo>
                  <a:cubicBezTo>
                    <a:pt x="100" y="285"/>
                    <a:pt x="90" y="291"/>
                    <a:pt x="81" y="297"/>
                  </a:cubicBezTo>
                  <a:cubicBezTo>
                    <a:pt x="97" y="287"/>
                    <a:pt x="115" y="277"/>
                    <a:pt x="128" y="269"/>
                  </a:cubicBezTo>
                  <a:cubicBezTo>
                    <a:pt x="128" y="269"/>
                    <a:pt x="129" y="269"/>
                    <a:pt x="129" y="269"/>
                  </a:cubicBezTo>
                  <a:cubicBezTo>
                    <a:pt x="129" y="269"/>
                    <a:pt x="129" y="270"/>
                    <a:pt x="129" y="270"/>
                  </a:cubicBezTo>
                  <a:cubicBezTo>
                    <a:pt x="102" y="292"/>
                    <a:pt x="53" y="330"/>
                    <a:pt x="41" y="34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9" y="291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6" y="293"/>
                    <a:pt x="123" y="295"/>
                    <a:pt x="114" y="301"/>
                  </a:cubicBezTo>
                  <a:cubicBezTo>
                    <a:pt x="105" y="307"/>
                    <a:pt x="93" y="315"/>
                    <a:pt x="82" y="323"/>
                  </a:cubicBezTo>
                  <a:cubicBezTo>
                    <a:pt x="68" y="332"/>
                    <a:pt x="53" y="341"/>
                    <a:pt x="45" y="347"/>
                  </a:cubicBezTo>
                  <a:cubicBezTo>
                    <a:pt x="60" y="338"/>
                    <a:pt x="92" y="320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09" y="311"/>
                    <a:pt x="102" y="317"/>
                    <a:pt x="70" y="339"/>
                  </a:cubicBezTo>
                  <a:cubicBezTo>
                    <a:pt x="59" y="347"/>
                    <a:pt x="46" y="355"/>
                    <a:pt x="39" y="361"/>
                  </a:cubicBezTo>
                  <a:cubicBezTo>
                    <a:pt x="110" y="319"/>
                    <a:pt x="110" y="319"/>
                    <a:pt x="111" y="319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1" y="320"/>
                    <a:pt x="111" y="320"/>
                    <a:pt x="111" y="320"/>
                  </a:cubicBezTo>
                  <a:cubicBezTo>
                    <a:pt x="109" y="321"/>
                    <a:pt x="30" y="367"/>
                    <a:pt x="29" y="367"/>
                  </a:cubicBezTo>
                  <a:cubicBezTo>
                    <a:pt x="29" y="367"/>
                    <a:pt x="29" y="367"/>
                    <a:pt x="29" y="3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rcRect l="40886" t="7385" r="27768" b="10142"/>
          <a:stretch>
            <a:fillRect/>
          </a:stretch>
        </p:blipFill>
        <p:spPr>
          <a:xfrm>
            <a:off x="5248325" y="4838721"/>
            <a:ext cx="1412240" cy="14732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rcRect l="35909" t="8184" r="27558" b="12755"/>
          <a:stretch>
            <a:fillRect/>
          </a:stretch>
        </p:blipFill>
        <p:spPr>
          <a:xfrm>
            <a:off x="6969779" y="4819964"/>
            <a:ext cx="1645920" cy="141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6275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zh-TW" altLang="en-US" sz="5500">
                <a:latin typeface="Source Han Sans TC"/>
              </a:rPr>
              <a:t>按一下以編輯母片標題樣式</a:t>
            </a:r>
            <a:endParaRPr lang="zh-TW" altLang="zh-TW" sz="5500">
              <a:latin typeface="Source Han Sans TC"/>
              <a:ea typeface="Source Han Sans TC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>
                <a:latin typeface="Source Han Sans TC"/>
              </a:rPr>
              <a:t>按一下以編輯母片文字樣式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2025/3/4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534646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>
                <a:latin typeface="Source Han Sans TC"/>
              </a:rPr>
              <a:t>按一下以編輯母片標題樣式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zh-TW" altLang="en-US" sz="2500">
                <a:latin typeface="Source Han Sans TC"/>
              </a:rPr>
              <a:t>按一下以編輯母片文字樣式</a:t>
            </a:r>
          </a:p>
          <a:p>
            <a:pPr lvl="1"/>
            <a:r>
              <a:rPr lang="zh-TW" altLang="en-US" sz="2500">
                <a:latin typeface="Source Han Sans TC"/>
              </a:rPr>
              <a:t>第二層</a:t>
            </a:r>
          </a:p>
          <a:p>
            <a:pPr lvl="2"/>
            <a:r>
              <a:rPr lang="zh-TW" altLang="en-US" sz="2500">
                <a:latin typeface="Source Han Sans TC"/>
              </a:rPr>
              <a:t>第三層</a:t>
            </a:r>
          </a:p>
          <a:p>
            <a:pPr lvl="3"/>
            <a:r>
              <a:rPr lang="zh-TW" altLang="en-US" sz="2500">
                <a:latin typeface="Source Han Sans TC"/>
              </a:rPr>
              <a:t>第四層</a:t>
            </a:r>
          </a:p>
          <a:p>
            <a:pPr lvl="4"/>
            <a:r>
              <a:rPr lang="zh-TW" altLang="en-US" sz="2500">
                <a:latin typeface="Source Han Sans TC"/>
              </a:rPr>
              <a:t>第五層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zh-TW" altLang="en-US" sz="2500">
                <a:latin typeface="Source Han Sans TC"/>
              </a:rPr>
              <a:t>按一下以編輯母片文字樣式</a:t>
            </a:r>
          </a:p>
          <a:p>
            <a:pPr lvl="1"/>
            <a:r>
              <a:rPr lang="zh-TW" altLang="en-US" sz="2500">
                <a:latin typeface="Source Han Sans TC"/>
              </a:rPr>
              <a:t>第二層</a:t>
            </a:r>
          </a:p>
          <a:p>
            <a:pPr lvl="2"/>
            <a:r>
              <a:rPr lang="zh-TW" altLang="en-US" sz="2500">
                <a:latin typeface="Source Han Sans TC"/>
              </a:rPr>
              <a:t>第三層</a:t>
            </a:r>
          </a:p>
          <a:p>
            <a:pPr lvl="3"/>
            <a:r>
              <a:rPr lang="zh-TW" altLang="en-US" sz="2500">
                <a:latin typeface="Source Han Sans TC"/>
              </a:rPr>
              <a:t>第四層</a:t>
            </a:r>
          </a:p>
          <a:p>
            <a:pPr lvl="4"/>
            <a:r>
              <a:rPr lang="zh-TW" altLang="en-US" sz="2500">
                <a:latin typeface="Source Han Sans TC"/>
              </a:rPr>
              <a:t>第五層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2025/3/4</a:t>
            </a:fld>
            <a:endParaRPr lang="zh-TW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0446808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>
                <a:latin typeface="Source Han Sans TC"/>
              </a:rPr>
              <a:t>按一下以編輯母片標題樣式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z="2200">
                <a:latin typeface="Source Han Sans TC"/>
              </a:rPr>
              <a:t>按一下以編輯母片文字樣式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/>
          <a:p>
            <a:pPr lvl="0"/>
            <a:r>
              <a:rPr lang="zh-TW" altLang="en-US" sz="2500">
                <a:latin typeface="Source Han Sans TC"/>
              </a:rPr>
              <a:t>按一下以編輯母片文字樣式</a:t>
            </a:r>
          </a:p>
          <a:p>
            <a:pPr lvl="1"/>
            <a:r>
              <a:rPr lang="zh-TW" altLang="en-US" sz="2500">
                <a:latin typeface="Source Han Sans TC"/>
              </a:rPr>
              <a:t>第二層</a:t>
            </a:r>
          </a:p>
          <a:p>
            <a:pPr lvl="2"/>
            <a:r>
              <a:rPr lang="zh-TW" altLang="en-US" sz="2500">
                <a:latin typeface="Source Han Sans TC"/>
              </a:rPr>
              <a:t>第三層</a:t>
            </a:r>
          </a:p>
          <a:p>
            <a:pPr lvl="3"/>
            <a:r>
              <a:rPr lang="zh-TW" altLang="en-US" sz="2500">
                <a:latin typeface="Source Han Sans TC"/>
              </a:rPr>
              <a:t>第四層</a:t>
            </a:r>
          </a:p>
          <a:p>
            <a:pPr lvl="4"/>
            <a:r>
              <a:rPr lang="zh-TW" altLang="en-US" sz="2500">
                <a:latin typeface="Source Han Sans TC"/>
              </a:rPr>
              <a:t>第五層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z="2200">
                <a:latin typeface="Source Han Sans TC"/>
              </a:rPr>
              <a:t>按一下以編輯母片文字樣式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pPr lvl="0"/>
            <a:r>
              <a:rPr lang="zh-TW" altLang="en-US" sz="2500">
                <a:latin typeface="Source Han Sans TC"/>
              </a:rPr>
              <a:t>按一下以編輯母片文字樣式</a:t>
            </a:r>
          </a:p>
          <a:p>
            <a:pPr lvl="1"/>
            <a:r>
              <a:rPr lang="zh-TW" altLang="en-US" sz="2500">
                <a:latin typeface="Source Han Sans TC"/>
              </a:rPr>
              <a:t>第二層</a:t>
            </a:r>
          </a:p>
          <a:p>
            <a:pPr lvl="2"/>
            <a:r>
              <a:rPr lang="zh-TW" altLang="en-US" sz="2500">
                <a:latin typeface="Source Han Sans TC"/>
              </a:rPr>
              <a:t>第三層</a:t>
            </a:r>
          </a:p>
          <a:p>
            <a:pPr lvl="3"/>
            <a:r>
              <a:rPr lang="zh-TW" altLang="en-US" sz="2500">
                <a:latin typeface="Source Han Sans TC"/>
              </a:rPr>
              <a:t>第四層</a:t>
            </a:r>
          </a:p>
          <a:p>
            <a:pPr lvl="4"/>
            <a:r>
              <a:rPr lang="zh-TW" altLang="en-US" sz="2500">
                <a:latin typeface="Source Han Sans TC"/>
              </a:rPr>
              <a:t>第五層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2025/3/4</a:t>
            </a:fld>
            <a:endParaRPr lang="zh-TW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0335827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>
                <a:latin typeface="Source Han Sans TC"/>
              </a:rPr>
              <a:t>按一下以編輯母片標題樣式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2025/3/4</a:t>
            </a:fld>
            <a:endParaRPr lang="zh-TW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803556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2025/3/4</a:t>
            </a:fld>
            <a:endParaRPr lang="zh-TW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950254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>
                <a:latin typeface="Source Han Sans TC"/>
              </a:rPr>
              <a:t>按一下以編輯母片標題樣式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z="2900">
                <a:latin typeface="Source Han Sans TC"/>
              </a:rPr>
              <a:t>按一下以編輯母片文字樣式</a:t>
            </a:r>
          </a:p>
          <a:p>
            <a:pPr lvl="1"/>
            <a:r>
              <a:rPr lang="zh-TW" altLang="en-US" sz="2900">
                <a:latin typeface="Source Han Sans TC"/>
              </a:rPr>
              <a:t>第二層</a:t>
            </a:r>
          </a:p>
          <a:p>
            <a:pPr lvl="2"/>
            <a:r>
              <a:rPr lang="zh-TW" altLang="en-US" sz="2900">
                <a:latin typeface="Source Han Sans TC"/>
              </a:rPr>
              <a:t>第三層</a:t>
            </a:r>
          </a:p>
          <a:p>
            <a:pPr lvl="3"/>
            <a:r>
              <a:rPr lang="zh-TW" altLang="en-US" sz="2900">
                <a:latin typeface="Source Han Sans TC"/>
              </a:rPr>
              <a:t>第四層</a:t>
            </a:r>
          </a:p>
          <a:p>
            <a:pPr lvl="4"/>
            <a:r>
              <a:rPr lang="zh-TW" altLang="en-US" sz="2900">
                <a:latin typeface="Source Han Sans TC"/>
              </a:rPr>
              <a:t>第五層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z="1400">
                <a:latin typeface="Source Han Sans TC"/>
              </a:rPr>
              <a:t>按一下以編輯母片文字樣式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2025/3/4</a:t>
            </a:fld>
            <a:endParaRPr lang="zh-TW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321106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>
                <a:latin typeface="Source Han Sans TC"/>
              </a:rPr>
              <a:t>按一下以編輯母片標題樣式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z="1400">
                <a:latin typeface="Source Han Sans TC"/>
              </a:rPr>
              <a:t>按一下以編輯母片文字樣式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2025/3/4</a:t>
            </a:fld>
            <a:endParaRPr lang="zh-TW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967278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accent3">
              <a:lumMod val="20000"/>
              <a:lumOff val="80000"/>
            </a:schemeClr>
          </a:fgClr>
          <a:bgClr>
            <a:srgbClr val="EFE4D3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zh-TW">
                <a:latin typeface="Source Han Sans TC"/>
                <a:ea typeface="Source Han Sans TC"/>
              </a:rPr>
              <a:t>按一下此處編輯母版標題樣式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按一下此處編輯母版文字樣式</a:t>
            </a:r>
          </a:p>
          <a:p>
            <a:pPr lvl="1"/>
            <a:r>
              <a:rPr lang="zh-TW" altLang="zh-TW">
                <a:latin typeface="Source Han Sans TC"/>
                <a:ea typeface="Source Han Sans TC"/>
              </a:rPr>
              <a:t>第二級</a:t>
            </a:r>
          </a:p>
          <a:p>
            <a:pPr lvl="2"/>
            <a:r>
              <a:rPr lang="zh-TW" altLang="zh-TW">
                <a:latin typeface="Source Han Sans TC"/>
                <a:ea typeface="Source Han Sans TC"/>
              </a:rPr>
              <a:t>第三級</a:t>
            </a:r>
          </a:p>
          <a:p>
            <a:pPr lvl="3"/>
            <a:r>
              <a:rPr lang="zh-TW" altLang="zh-TW">
                <a:latin typeface="Source Han Sans TC"/>
                <a:ea typeface="Source Han Sans TC"/>
              </a:rPr>
              <a:t>第四級</a:t>
            </a:r>
          </a:p>
          <a:p>
            <a:pPr lvl="4"/>
            <a:r>
              <a:rPr lang="zh-TW" altLang="zh-TW">
                <a:latin typeface="Source Han Sans TC"/>
                <a:ea typeface="Source Han Sans TC"/>
              </a:rPr>
              <a:t>第五級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8B67FC-D832-44A1-9EFE-DA55F2070A09}" type="datetimeFigureOut">
              <a:rPr lang="zh-TW" altLang="en-US" smtClean="0"/>
              <a:t>2025/3/4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6862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9.png"/><Relationship Id="rId3" Type="http://schemas.openxmlformats.org/officeDocument/2006/relationships/image" Target="../media/image90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11" Type="http://schemas.openxmlformats.org/officeDocument/2006/relationships/image" Target="../media/image170.png"/><Relationship Id="rId5" Type="http://schemas.openxmlformats.org/officeDocument/2006/relationships/image" Target="../media/image11.png"/><Relationship Id="rId10" Type="http://schemas.openxmlformats.org/officeDocument/2006/relationships/image" Target="../media/image160.png"/><Relationship Id="rId4" Type="http://schemas.openxmlformats.org/officeDocument/2006/relationships/image" Target="../media/image10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文本框 113"/>
          <p:cNvSpPr txBox="1"/>
          <p:nvPr/>
        </p:nvSpPr>
        <p:spPr>
          <a:xfrm>
            <a:off x="4874385" y="2178913"/>
            <a:ext cx="6973229" cy="9906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r"/>
            <a:r>
              <a:rPr lang="zh-TW" altLang="en-US" sz="9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TC"/>
                <a:ea typeface="Source Han Sans TC"/>
              </a:rPr>
              <a:t>標題叫啥</a:t>
            </a:r>
            <a:r>
              <a:rPr lang="en-US" altLang="zh-TW" sz="9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TC"/>
                <a:ea typeface="Source Han Sans TC"/>
              </a:rPr>
              <a:t>??</a:t>
            </a:r>
            <a:endParaRPr lang="zh-CN" altLang="en-US" sz="96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5669181" y="4202585"/>
            <a:ext cx="6083431" cy="3352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defPPr>
              <a:defRPr lang="zh-CN"/>
            </a:defPPr>
            <a:lvl1pPr algn="ctr">
              <a:defRPr sz="2000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algn="r"/>
            <a:r>
              <a:rPr lang="zh-TW" altLang="en-US" sz="3200" dirty="0">
                <a:solidFill>
                  <a:srgbClr val="5F7797"/>
                </a:solidFill>
                <a:latin typeface="Source Han Sans TC"/>
                <a:ea typeface="Source Han Sans TC"/>
              </a:rPr>
              <a:t>教授</a:t>
            </a:r>
            <a:r>
              <a:rPr lang="en-US" altLang="zh-TW" sz="3200" dirty="0">
                <a:solidFill>
                  <a:srgbClr val="5F7797"/>
                </a:solidFill>
                <a:latin typeface="Source Han Sans TC"/>
                <a:ea typeface="Source Han Sans TC"/>
              </a:rPr>
              <a:t>: </a:t>
            </a:r>
            <a:r>
              <a:rPr lang="zh-TW" altLang="en-US" sz="3200" dirty="0">
                <a:solidFill>
                  <a:srgbClr val="5F7797"/>
                </a:solidFill>
                <a:latin typeface="Source Han Sans TC"/>
                <a:ea typeface="Source Han Sans TC"/>
              </a:rPr>
              <a:t>詹魁元</a:t>
            </a:r>
          </a:p>
          <a:p>
            <a:pPr algn="r"/>
            <a:r>
              <a:rPr lang="zh-TW" altLang="en-US" sz="3200" dirty="0">
                <a:solidFill>
                  <a:srgbClr val="5F7797"/>
                </a:solidFill>
                <a:latin typeface="Source Han Sans TC"/>
                <a:ea typeface="Source Han Sans TC"/>
              </a:rPr>
              <a:t>學生</a:t>
            </a:r>
            <a:r>
              <a:rPr lang="en-US" altLang="zh-TW" sz="3200" dirty="0">
                <a:solidFill>
                  <a:srgbClr val="5F7797"/>
                </a:solidFill>
                <a:latin typeface="Source Han Sans TC"/>
                <a:ea typeface="Source Han Sans TC"/>
              </a:rPr>
              <a:t>: </a:t>
            </a:r>
            <a:r>
              <a:rPr lang="zh-TW" altLang="en-US" sz="3200" dirty="0">
                <a:solidFill>
                  <a:srgbClr val="5F7797"/>
                </a:solidFill>
                <a:latin typeface="Source Han Sans TC"/>
                <a:ea typeface="Source Han Sans TC"/>
              </a:rPr>
              <a:t>吳家安、李京睿、王邑安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BF773F0-12F8-4A2C-9875-4889B347216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86" y="595883"/>
            <a:ext cx="5351207" cy="535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1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machine??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6AC1D0-5CCD-4419-8AA6-43D4E3BF5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5A60404D-E679-45ED-8092-534D785C8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10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101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machine??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6AC1D0-5CCD-4419-8AA6-43D4E3BF5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9777759C-927A-41C4-944E-94CDD4D0B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11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839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3287486" y="617517"/>
            <a:ext cx="4775860" cy="923568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solidFill>
                  <a:schemeClr val="tx1"/>
                </a:solidFill>
              </a:rPr>
              <a:t>Introduction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87484" y="2183983"/>
            <a:ext cx="4775860" cy="923568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solidFill>
                  <a:schemeClr val="tx1"/>
                </a:solidFill>
              </a:rPr>
              <a:t>Methods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3287484" y="3750449"/>
            <a:ext cx="4775860" cy="923568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solidFill>
                  <a:schemeClr val="tx1"/>
                </a:solidFill>
              </a:rPr>
              <a:t>Results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3287484" y="5316915"/>
            <a:ext cx="4775860" cy="923568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solidFill>
                  <a:schemeClr val="tx1"/>
                </a:solidFill>
              </a:rPr>
              <a:t>Discussion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11" name="投影片編號版面配置區 8">
            <a:extLst>
              <a:ext uri="{FF2B5EF4-FFF2-40B4-BE49-F238E27FC236}">
                <a16:creationId xmlns:a16="http://schemas.microsoft.com/office/drawing/2014/main" id="{86E38339-B683-4D5E-AA04-8351E6243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2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65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 of Path Planning</a:t>
            </a:r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3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6AD0D0E-CFEE-4786-A8AE-3CAC3F4C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3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366DC036-B424-4D3E-93F7-3A76CC9828DF}"/>
              </a:ext>
            </a:extLst>
          </p:cNvPr>
          <p:cNvSpPr/>
          <p:nvPr/>
        </p:nvSpPr>
        <p:spPr>
          <a:xfrm>
            <a:off x="1149831" y="1846858"/>
            <a:ext cx="2616422" cy="3500575"/>
          </a:xfrm>
          <a:custGeom>
            <a:avLst/>
            <a:gdLst>
              <a:gd name="connsiteX0" fmla="*/ 0 w 2108200"/>
              <a:gd name="connsiteY0" fmla="*/ 1811866 h 1811866"/>
              <a:gd name="connsiteX1" fmla="*/ 330200 w 2108200"/>
              <a:gd name="connsiteY1" fmla="*/ 330200 h 1811866"/>
              <a:gd name="connsiteX2" fmla="*/ 931333 w 2108200"/>
              <a:gd name="connsiteY2" fmla="*/ 1549400 h 1811866"/>
              <a:gd name="connsiteX3" fmla="*/ 2108200 w 2108200"/>
              <a:gd name="connsiteY3" fmla="*/ 0 h 181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8200" h="1811866">
                <a:moveTo>
                  <a:pt x="0" y="1811866"/>
                </a:moveTo>
                <a:cubicBezTo>
                  <a:pt x="87489" y="1092905"/>
                  <a:pt x="174978" y="373944"/>
                  <a:pt x="330200" y="330200"/>
                </a:cubicBezTo>
                <a:cubicBezTo>
                  <a:pt x="485422" y="286456"/>
                  <a:pt x="635000" y="1604433"/>
                  <a:pt x="931333" y="1549400"/>
                </a:cubicBezTo>
                <a:cubicBezTo>
                  <a:pt x="1227666" y="1494367"/>
                  <a:pt x="1667933" y="747183"/>
                  <a:pt x="2108200" y="0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0E3802AD-0496-4571-87C9-FD14951A58D2}"/>
              </a:ext>
            </a:extLst>
          </p:cNvPr>
          <p:cNvSpPr/>
          <p:nvPr/>
        </p:nvSpPr>
        <p:spPr>
          <a:xfrm>
            <a:off x="3586253" y="1634348"/>
            <a:ext cx="360000" cy="36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EE7CEBA-467D-4F4A-840E-96D346ACE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39" y="4283108"/>
            <a:ext cx="1052311" cy="1052311"/>
          </a:xfrm>
          <a:prstGeom prst="rect">
            <a:avLst/>
          </a:prstGeom>
        </p:spPr>
      </p:pic>
      <p:sp>
        <p:nvSpPr>
          <p:cNvPr id="14" name="橢圓 13">
            <a:extLst>
              <a:ext uri="{FF2B5EF4-FFF2-40B4-BE49-F238E27FC236}">
                <a16:creationId xmlns:a16="http://schemas.microsoft.com/office/drawing/2014/main" id="{1C4CCA07-3369-4344-A52F-4076AEC42568}"/>
              </a:ext>
            </a:extLst>
          </p:cNvPr>
          <p:cNvSpPr/>
          <p:nvPr/>
        </p:nvSpPr>
        <p:spPr>
          <a:xfrm>
            <a:off x="939375" y="5155419"/>
            <a:ext cx="360000" cy="360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9E4ACEDA-C68E-4A32-B63C-BE3414A5FCA1}"/>
              </a:ext>
            </a:extLst>
          </p:cNvPr>
          <p:cNvSpPr/>
          <p:nvPr/>
        </p:nvSpPr>
        <p:spPr>
          <a:xfrm>
            <a:off x="1470159" y="3101660"/>
            <a:ext cx="245182" cy="1288058"/>
          </a:xfrm>
          <a:prstGeom prst="triangle">
            <a:avLst/>
          </a:prstGeom>
          <a:solidFill>
            <a:srgbClr val="F26E6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09968664-F94D-47DC-876E-6F26C932D930}"/>
              </a:ext>
            </a:extLst>
          </p:cNvPr>
          <p:cNvSpPr/>
          <p:nvPr/>
        </p:nvSpPr>
        <p:spPr>
          <a:xfrm rot="11260378">
            <a:off x="1833883" y="2395694"/>
            <a:ext cx="1248319" cy="2066611"/>
          </a:xfrm>
          <a:prstGeom prst="triangle">
            <a:avLst/>
          </a:prstGeom>
          <a:solidFill>
            <a:srgbClr val="F26E6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內容版面配置區 11">
            <a:extLst>
              <a:ext uri="{FF2B5EF4-FFF2-40B4-BE49-F238E27FC236}">
                <a16:creationId xmlns:a16="http://schemas.microsoft.com/office/drawing/2014/main" id="{B846259E-5A92-473C-B3D6-5B2CE37AC8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9" t="6839" r="25185" b="10504"/>
          <a:stretch/>
        </p:blipFill>
        <p:spPr>
          <a:xfrm>
            <a:off x="4555645" y="1783032"/>
            <a:ext cx="3288359" cy="3291933"/>
          </a:xfr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2C8C1B92-B2EB-4BDD-8E81-7B8C0A412A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89" t="5544" r="24127" b="1494"/>
          <a:stretch/>
        </p:blipFill>
        <p:spPr>
          <a:xfrm>
            <a:off x="8262117" y="1783032"/>
            <a:ext cx="3451519" cy="3226365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79475756-816F-402D-9178-7FBFB4A9207F}"/>
              </a:ext>
            </a:extLst>
          </p:cNvPr>
          <p:cNvSpPr txBox="1"/>
          <p:nvPr/>
        </p:nvSpPr>
        <p:spPr>
          <a:xfrm>
            <a:off x="4555645" y="5074965"/>
            <a:ext cx="3288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Global Planning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FC04C07-37C1-49AD-BDED-354C5F233222}"/>
              </a:ext>
            </a:extLst>
          </p:cNvPr>
          <p:cNvSpPr txBox="1"/>
          <p:nvPr/>
        </p:nvSpPr>
        <p:spPr>
          <a:xfrm>
            <a:off x="8262117" y="5042699"/>
            <a:ext cx="3288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Local </a:t>
            </a:r>
            <a:r>
              <a:rPr lang="en-US" altLang="zh-TW" dirty="0"/>
              <a:t>Planning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4713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Mobile Robots</a:t>
            </a:r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3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6AD0D0E-CFEE-4786-A8AE-3CAC3F4C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4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4DC488F-EDF0-495F-BB72-8011333D07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" t="38604" r="68006" b="10741"/>
          <a:stretch/>
        </p:blipFill>
        <p:spPr>
          <a:xfrm>
            <a:off x="5857855" y="1349421"/>
            <a:ext cx="2124893" cy="200975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5F67A69-DF11-47C2-BDAD-40F2BDFE12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r="28485"/>
          <a:stretch/>
        </p:blipFill>
        <p:spPr>
          <a:xfrm>
            <a:off x="9450588" y="1371658"/>
            <a:ext cx="1250066" cy="1944821"/>
          </a:xfrm>
          <a:prstGeom prst="rect">
            <a:avLst/>
          </a:prstGeom>
        </p:spPr>
      </p:pic>
      <p:pic>
        <p:nvPicPr>
          <p:cNvPr id="12" name="Picture 8" descr="Mobile Robotics Applications for your Industry | Robotnik ®">
            <a:extLst>
              <a:ext uri="{FF2B5EF4-FFF2-40B4-BE49-F238E27FC236}">
                <a16:creationId xmlns:a16="http://schemas.microsoft.com/office/drawing/2014/main" id="{C245CE72-FCBB-4C8D-9D86-750870748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578" y="1342344"/>
            <a:ext cx="3011782" cy="20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3B84D290-28B8-4D94-B4FD-7F9E8C05120A}"/>
              </a:ext>
            </a:extLst>
          </p:cNvPr>
          <p:cNvGrpSpPr/>
          <p:nvPr/>
        </p:nvGrpSpPr>
        <p:grpSpPr>
          <a:xfrm>
            <a:off x="3681586" y="3535284"/>
            <a:ext cx="3643903" cy="2299561"/>
            <a:chOff x="3474720" y="3509056"/>
            <a:chExt cx="3643903" cy="2299561"/>
          </a:xfrm>
        </p:grpSpPr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010E8EE3-6EC0-4C99-B4AF-C664A63D5D25}"/>
                </a:ext>
              </a:extLst>
            </p:cNvPr>
            <p:cNvGrpSpPr/>
            <p:nvPr/>
          </p:nvGrpSpPr>
          <p:grpSpPr>
            <a:xfrm>
              <a:off x="3474720" y="3509056"/>
              <a:ext cx="3643903" cy="2299561"/>
              <a:chOff x="3361509" y="3509056"/>
              <a:chExt cx="3643903" cy="2299561"/>
            </a:xfrm>
          </p:grpSpPr>
          <p:sp>
            <p:nvSpPr>
              <p:cNvPr id="18" name="矩形: 圓角 17">
                <a:extLst>
                  <a:ext uri="{FF2B5EF4-FFF2-40B4-BE49-F238E27FC236}">
                    <a16:creationId xmlns:a16="http://schemas.microsoft.com/office/drawing/2014/main" id="{FB1A184A-BBE7-43C7-AD12-648F39B3DCE3}"/>
                  </a:ext>
                </a:extLst>
              </p:cNvPr>
              <p:cNvSpPr/>
              <p:nvPr/>
            </p:nvSpPr>
            <p:spPr>
              <a:xfrm>
                <a:off x="3361509" y="3509056"/>
                <a:ext cx="3643903" cy="2299561"/>
              </a:xfrm>
              <a:prstGeom prst="roundRect">
                <a:avLst/>
              </a:prstGeom>
              <a:solidFill>
                <a:srgbClr val="FFFFFF">
                  <a:alpha val="25098"/>
                </a:srgbClr>
              </a:solidFill>
              <a:ln w="28575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7" name="群組 16">
                <a:extLst>
                  <a:ext uri="{FF2B5EF4-FFF2-40B4-BE49-F238E27FC236}">
                    <a16:creationId xmlns:a16="http://schemas.microsoft.com/office/drawing/2014/main" id="{F6E0E383-927F-41BA-ABAB-373D0BDAD9AF}"/>
                  </a:ext>
                </a:extLst>
              </p:cNvPr>
              <p:cNvGrpSpPr/>
              <p:nvPr/>
            </p:nvGrpSpPr>
            <p:grpSpPr>
              <a:xfrm>
                <a:off x="3535520" y="3592297"/>
                <a:ext cx="3469892" cy="2152132"/>
                <a:chOff x="3244816" y="3509056"/>
                <a:chExt cx="3469892" cy="2152132"/>
              </a:xfrm>
            </p:grpSpPr>
            <p:sp>
              <p:nvSpPr>
                <p:cNvPr id="8" name="矩形: 剪去同側角落 7">
                  <a:extLst>
                    <a:ext uri="{FF2B5EF4-FFF2-40B4-BE49-F238E27FC236}">
                      <a16:creationId xmlns:a16="http://schemas.microsoft.com/office/drawing/2014/main" id="{48508EBC-3573-46C4-B518-D62C737C0F69}"/>
                    </a:ext>
                  </a:extLst>
                </p:cNvPr>
                <p:cNvSpPr/>
                <p:nvPr/>
              </p:nvSpPr>
              <p:spPr>
                <a:xfrm>
                  <a:off x="3244816" y="3715295"/>
                  <a:ext cx="2509800" cy="599353"/>
                </a:xfrm>
                <a:prstGeom prst="snip2SameRect">
                  <a:avLst>
                    <a:gd name="adj1" fmla="val 16667"/>
                    <a:gd name="adj2" fmla="val 18333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38100">
                  <a:solidFill>
                    <a:srgbClr val="F26E6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400" b="1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Path Planning</a:t>
                  </a:r>
                  <a:endParaRPr lang="zh-TW" altLang="en-US" sz="2400" b="1" dirty="0">
                    <a:solidFill>
                      <a:schemeClr val="accent1">
                        <a:lumMod val="50000"/>
                      </a:schemeClr>
                    </a:solidFill>
                  </a:endParaRPr>
                </a:p>
              </p:txBody>
            </p:sp>
            <p:pic>
              <p:nvPicPr>
                <p:cNvPr id="16" name="圖片 15">
                  <a:extLst>
                    <a:ext uri="{FF2B5EF4-FFF2-40B4-BE49-F238E27FC236}">
                      <a16:creationId xmlns:a16="http://schemas.microsoft.com/office/drawing/2014/main" id="{F4130876-DCF4-436A-9521-36846569C0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62576" y="3509056"/>
                  <a:ext cx="2152132" cy="2152132"/>
                </a:xfrm>
                <a:prstGeom prst="rect">
                  <a:avLst/>
                </a:prstGeom>
              </p:spPr>
            </p:pic>
          </p:grpSp>
        </p:grpSp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22E75BF5-1AEA-4BD6-9162-34BDBBDCC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1456" y="4604128"/>
              <a:ext cx="1052311" cy="1052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8469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842" y="188427"/>
            <a:ext cx="10515600" cy="1325563"/>
          </a:xfrm>
        </p:spPr>
        <p:txBody>
          <a:bodyPr/>
          <a:lstStyle/>
          <a:p>
            <a:r>
              <a:rPr lang="en-US" altLang="zh-TW" dirty="0"/>
              <a:t>Introduction of Path Planning</a:t>
            </a:r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3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6AD0D0E-CFEE-4786-A8AE-3CAC3F4C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5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6B89A34D-905E-4936-A595-045CC1DA9D20}"/>
              </a:ext>
            </a:extLst>
          </p:cNvPr>
          <p:cNvGrpSpPr/>
          <p:nvPr/>
        </p:nvGrpSpPr>
        <p:grpSpPr>
          <a:xfrm>
            <a:off x="538200" y="2998540"/>
            <a:ext cx="2124001" cy="2535948"/>
            <a:chOff x="1744132" y="818621"/>
            <a:chExt cx="2124001" cy="2535948"/>
          </a:xfrm>
        </p:grpSpPr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D4924668-6903-4525-9902-5A667EF8EE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82" b="3261"/>
            <a:stretch/>
          </p:blipFill>
          <p:spPr>
            <a:xfrm>
              <a:off x="1744132" y="1210730"/>
              <a:ext cx="2124000" cy="2123999"/>
            </a:xfrm>
            <a:prstGeom prst="rect">
              <a:avLst/>
            </a:prstGeom>
          </p:spPr>
        </p:pic>
        <p:sp>
          <p:nvSpPr>
            <p:cNvPr id="44" name="手繪多邊形: 圖案 43">
              <a:extLst>
                <a:ext uri="{FF2B5EF4-FFF2-40B4-BE49-F238E27FC236}">
                  <a16:creationId xmlns:a16="http://schemas.microsoft.com/office/drawing/2014/main" id="{B708B9E4-F33F-492D-85AC-93C342BF1B82}"/>
                </a:ext>
              </a:extLst>
            </p:cNvPr>
            <p:cNvSpPr/>
            <p:nvPr/>
          </p:nvSpPr>
          <p:spPr>
            <a:xfrm>
              <a:off x="1744133" y="1230570"/>
              <a:ext cx="2124000" cy="2123999"/>
            </a:xfrm>
            <a:custGeom>
              <a:avLst/>
              <a:gdLst>
                <a:gd name="connsiteX0" fmla="*/ 0 w 2124000"/>
                <a:gd name="connsiteY0" fmla="*/ 0 h 2123999"/>
                <a:gd name="connsiteX1" fmla="*/ 2124000 w 2124000"/>
                <a:gd name="connsiteY1" fmla="*/ 0 h 2123999"/>
                <a:gd name="connsiteX2" fmla="*/ 2124000 w 2124000"/>
                <a:gd name="connsiteY2" fmla="*/ 2123999 h 2123999"/>
                <a:gd name="connsiteX3" fmla="*/ 0 w 2124000"/>
                <a:gd name="connsiteY3" fmla="*/ 2123999 h 2123999"/>
                <a:gd name="connsiteX4" fmla="*/ 0 w 2124000"/>
                <a:gd name="connsiteY4" fmla="*/ 0 h 2123999"/>
                <a:gd name="connsiteX5" fmla="*/ 1519199 w 2124000"/>
                <a:gd name="connsiteY5" fmla="*/ 73031 h 2123999"/>
                <a:gd name="connsiteX6" fmla="*/ 990600 w 2124000"/>
                <a:gd name="connsiteY6" fmla="*/ 1004497 h 2123999"/>
                <a:gd name="connsiteX7" fmla="*/ 1519199 w 2124000"/>
                <a:gd name="connsiteY7" fmla="*/ 1935963 h 2123999"/>
                <a:gd name="connsiteX8" fmla="*/ 2047798 w 2124000"/>
                <a:gd name="connsiteY8" fmla="*/ 1004497 h 2123999"/>
                <a:gd name="connsiteX9" fmla="*/ 1519199 w 2124000"/>
                <a:gd name="connsiteY9" fmla="*/ 73031 h 212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24000" h="2123999">
                  <a:moveTo>
                    <a:pt x="0" y="0"/>
                  </a:moveTo>
                  <a:lnTo>
                    <a:pt x="2124000" y="0"/>
                  </a:lnTo>
                  <a:lnTo>
                    <a:pt x="2124000" y="2123999"/>
                  </a:lnTo>
                  <a:lnTo>
                    <a:pt x="0" y="2123999"/>
                  </a:lnTo>
                  <a:lnTo>
                    <a:pt x="0" y="0"/>
                  </a:lnTo>
                  <a:close/>
                  <a:moveTo>
                    <a:pt x="1519199" y="73031"/>
                  </a:moveTo>
                  <a:cubicBezTo>
                    <a:pt x="1227262" y="73031"/>
                    <a:pt x="990600" y="490063"/>
                    <a:pt x="990600" y="1004497"/>
                  </a:cubicBezTo>
                  <a:cubicBezTo>
                    <a:pt x="990600" y="1518931"/>
                    <a:pt x="1227262" y="1935963"/>
                    <a:pt x="1519199" y="1935963"/>
                  </a:cubicBezTo>
                  <a:cubicBezTo>
                    <a:pt x="1811136" y="1935963"/>
                    <a:pt x="2047798" y="1518931"/>
                    <a:pt x="2047798" y="1004497"/>
                  </a:cubicBezTo>
                  <a:cubicBezTo>
                    <a:pt x="2047798" y="490063"/>
                    <a:pt x="1811136" y="73031"/>
                    <a:pt x="1519199" y="73031"/>
                  </a:cubicBez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019310A2-F1C8-45B1-8FA3-1CF9D09E3CBC}"/>
                </a:ext>
              </a:extLst>
            </p:cNvPr>
            <p:cNvGrpSpPr/>
            <p:nvPr/>
          </p:nvGrpSpPr>
          <p:grpSpPr>
            <a:xfrm>
              <a:off x="1744132" y="818621"/>
              <a:ext cx="2124001" cy="2516111"/>
              <a:chOff x="1913466" y="1555222"/>
              <a:chExt cx="2365718" cy="2516111"/>
            </a:xfrm>
          </p:grpSpPr>
          <p:sp>
            <p:nvSpPr>
              <p:cNvPr id="19" name="矩形: 圓角化同側角落 18">
                <a:extLst>
                  <a:ext uri="{FF2B5EF4-FFF2-40B4-BE49-F238E27FC236}">
                    <a16:creationId xmlns:a16="http://schemas.microsoft.com/office/drawing/2014/main" id="{4A75462C-AF8B-46C4-A9B3-97D08BA19D5F}"/>
                  </a:ext>
                </a:extLst>
              </p:cNvPr>
              <p:cNvSpPr/>
              <p:nvPr/>
            </p:nvSpPr>
            <p:spPr>
              <a:xfrm>
                <a:off x="1913467" y="1555222"/>
                <a:ext cx="2365717" cy="392112"/>
              </a:xfrm>
              <a:prstGeom prst="round2SameRect">
                <a:avLst/>
              </a:prstGeom>
              <a:ln w="76200">
                <a:solidFill>
                  <a:srgbClr val="F26E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/>
                  <a:t>Google Map</a:t>
                </a:r>
                <a:endParaRPr lang="zh-TW" altLang="en-US" b="1" dirty="0"/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830D959D-D0FA-4D77-B3DB-1A1A137E7D2E}"/>
                  </a:ext>
                </a:extLst>
              </p:cNvPr>
              <p:cNvSpPr/>
              <p:nvPr/>
            </p:nvSpPr>
            <p:spPr>
              <a:xfrm>
                <a:off x="1913466" y="1947333"/>
                <a:ext cx="2365717" cy="2124000"/>
              </a:xfrm>
              <a:prstGeom prst="rect">
                <a:avLst/>
              </a:prstGeom>
              <a:noFill/>
              <a:ln w="76200">
                <a:solidFill>
                  <a:srgbClr val="F26E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18C0B06F-FB7A-4F42-967A-AD3D45B848F0}"/>
              </a:ext>
            </a:extLst>
          </p:cNvPr>
          <p:cNvGrpSpPr/>
          <p:nvPr/>
        </p:nvGrpSpPr>
        <p:grpSpPr>
          <a:xfrm>
            <a:off x="6921939" y="2998540"/>
            <a:ext cx="2124001" cy="2516111"/>
            <a:chOff x="1744131" y="3447437"/>
            <a:chExt cx="2124001" cy="2516111"/>
          </a:xfrm>
        </p:grpSpPr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AD2F139C-4005-4BC1-9061-3B087F1D8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82" b="3261"/>
            <a:stretch/>
          </p:blipFill>
          <p:spPr>
            <a:xfrm>
              <a:off x="1744131" y="3839546"/>
              <a:ext cx="2124000" cy="2123999"/>
            </a:xfrm>
            <a:prstGeom prst="rect">
              <a:avLst/>
            </a:prstGeom>
          </p:spPr>
        </p:pic>
        <p:sp>
          <p:nvSpPr>
            <p:cNvPr id="48" name="手繪多邊形: 圖案 47">
              <a:extLst>
                <a:ext uri="{FF2B5EF4-FFF2-40B4-BE49-F238E27FC236}">
                  <a16:creationId xmlns:a16="http://schemas.microsoft.com/office/drawing/2014/main" id="{6FA2F8BF-8D31-4A0A-B600-79D490B92AE1}"/>
                </a:ext>
              </a:extLst>
            </p:cNvPr>
            <p:cNvSpPr/>
            <p:nvPr/>
          </p:nvSpPr>
          <p:spPr>
            <a:xfrm>
              <a:off x="1744131" y="3839545"/>
              <a:ext cx="2124000" cy="2123999"/>
            </a:xfrm>
            <a:custGeom>
              <a:avLst/>
              <a:gdLst>
                <a:gd name="connsiteX0" fmla="*/ 205401 w 2124000"/>
                <a:gd name="connsiteY0" fmla="*/ 0 h 2123999"/>
                <a:gd name="connsiteX1" fmla="*/ 2124000 w 2124000"/>
                <a:gd name="connsiteY1" fmla="*/ 0 h 2123999"/>
                <a:gd name="connsiteX2" fmla="*/ 2124000 w 2124000"/>
                <a:gd name="connsiteY2" fmla="*/ 2123999 h 2123999"/>
                <a:gd name="connsiteX3" fmla="*/ 1141014 w 2124000"/>
                <a:gd name="connsiteY3" fmla="*/ 2123999 h 2123999"/>
                <a:gd name="connsiteX4" fmla="*/ 1141279 w 2124000"/>
                <a:gd name="connsiteY4" fmla="*/ 2122791 h 2123999"/>
                <a:gd name="connsiteX5" fmla="*/ 1185336 w 2124000"/>
                <a:gd name="connsiteY5" fmla="*/ 1636226 h 2123999"/>
                <a:gd name="connsiteX6" fmla="*/ 305561 w 2124000"/>
                <a:gd name="connsiteY6" fmla="*/ 8445 h 2123999"/>
                <a:gd name="connsiteX7" fmla="*/ 0 w 2124000"/>
                <a:gd name="connsiteY7" fmla="*/ 0 h 2123999"/>
                <a:gd name="connsiteX8" fmla="*/ 205329 w 2124000"/>
                <a:gd name="connsiteY8" fmla="*/ 0 h 2123999"/>
                <a:gd name="connsiteX9" fmla="*/ 105169 w 2124000"/>
                <a:gd name="connsiteY9" fmla="*/ 8445 h 2123999"/>
                <a:gd name="connsiteX10" fmla="*/ 7867 w 2124000"/>
                <a:gd name="connsiteY10" fmla="*/ 33240 h 2123999"/>
                <a:gd name="connsiteX11" fmla="*/ 0 w 2124000"/>
                <a:gd name="connsiteY11" fmla="*/ 36617 h 212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24000" h="2123999">
                  <a:moveTo>
                    <a:pt x="205401" y="0"/>
                  </a:moveTo>
                  <a:lnTo>
                    <a:pt x="2124000" y="0"/>
                  </a:lnTo>
                  <a:lnTo>
                    <a:pt x="2124000" y="2123999"/>
                  </a:lnTo>
                  <a:lnTo>
                    <a:pt x="1141014" y="2123999"/>
                  </a:lnTo>
                  <a:lnTo>
                    <a:pt x="1141279" y="2122791"/>
                  </a:lnTo>
                  <a:cubicBezTo>
                    <a:pt x="1169911" y="1969085"/>
                    <a:pt x="1185336" y="1805663"/>
                    <a:pt x="1185336" y="1636226"/>
                  </a:cubicBezTo>
                  <a:cubicBezTo>
                    <a:pt x="1185336" y="789041"/>
                    <a:pt x="799718" y="92236"/>
                    <a:pt x="305561" y="8445"/>
                  </a:cubicBezTo>
                  <a:close/>
                  <a:moveTo>
                    <a:pt x="0" y="0"/>
                  </a:moveTo>
                  <a:lnTo>
                    <a:pt x="205329" y="0"/>
                  </a:lnTo>
                  <a:lnTo>
                    <a:pt x="105169" y="8445"/>
                  </a:lnTo>
                  <a:cubicBezTo>
                    <a:pt x="72225" y="14031"/>
                    <a:pt x="39764" y="22342"/>
                    <a:pt x="7867" y="33240"/>
                  </a:cubicBezTo>
                  <a:lnTo>
                    <a:pt x="0" y="36617"/>
                  </a:ln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B79D9A5A-B43A-4398-9720-763CA62F8F91}"/>
                </a:ext>
              </a:extLst>
            </p:cNvPr>
            <p:cNvGrpSpPr/>
            <p:nvPr/>
          </p:nvGrpSpPr>
          <p:grpSpPr>
            <a:xfrm>
              <a:off x="1744131" y="3447437"/>
              <a:ext cx="2124001" cy="2516111"/>
              <a:chOff x="1913466" y="1555222"/>
              <a:chExt cx="2365718" cy="2516111"/>
            </a:xfrm>
          </p:grpSpPr>
          <p:sp>
            <p:nvSpPr>
              <p:cNvPr id="39" name="矩形: 圓角化同側角落 38">
                <a:extLst>
                  <a:ext uri="{FF2B5EF4-FFF2-40B4-BE49-F238E27FC236}">
                    <a16:creationId xmlns:a16="http://schemas.microsoft.com/office/drawing/2014/main" id="{6087B422-3EAF-4820-97C8-DC7FD35C8966}"/>
                  </a:ext>
                </a:extLst>
              </p:cNvPr>
              <p:cNvSpPr/>
              <p:nvPr/>
            </p:nvSpPr>
            <p:spPr>
              <a:xfrm>
                <a:off x="1913467" y="1555222"/>
                <a:ext cx="2365717" cy="392112"/>
              </a:xfrm>
              <a:prstGeom prst="round2SameRect">
                <a:avLst/>
              </a:prstGeom>
              <a:ln w="76200">
                <a:solidFill>
                  <a:srgbClr val="F26E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/>
                  <a:t>Driver</a:t>
                </a:r>
                <a:endParaRPr lang="zh-TW" altLang="en-US" b="1" dirty="0"/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AE9799DA-3D3D-47D9-8DE1-268DDB704BCC}"/>
                  </a:ext>
                </a:extLst>
              </p:cNvPr>
              <p:cNvSpPr/>
              <p:nvPr/>
            </p:nvSpPr>
            <p:spPr>
              <a:xfrm>
                <a:off x="1913466" y="1947333"/>
                <a:ext cx="2365717" cy="2124000"/>
              </a:xfrm>
              <a:prstGeom prst="rect">
                <a:avLst/>
              </a:prstGeom>
              <a:noFill/>
              <a:ln w="76200">
                <a:solidFill>
                  <a:srgbClr val="F26E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B8C31ED9-ACE6-4A12-A440-9314F4498D52}"/>
              </a:ext>
            </a:extLst>
          </p:cNvPr>
          <p:cNvGrpSpPr/>
          <p:nvPr/>
        </p:nvGrpSpPr>
        <p:grpSpPr>
          <a:xfrm>
            <a:off x="3146060" y="2998540"/>
            <a:ext cx="2124001" cy="2516111"/>
            <a:chOff x="1744132" y="818621"/>
            <a:chExt cx="2124001" cy="2516111"/>
          </a:xfrm>
        </p:grpSpPr>
        <p:pic>
          <p:nvPicPr>
            <p:cNvPr id="52" name="圖片 51">
              <a:extLst>
                <a:ext uri="{FF2B5EF4-FFF2-40B4-BE49-F238E27FC236}">
                  <a16:creationId xmlns:a16="http://schemas.microsoft.com/office/drawing/2014/main" id="{5CA94648-3B51-47F6-85CC-E19F077B47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" b="92"/>
            <a:stretch/>
          </p:blipFill>
          <p:spPr>
            <a:xfrm>
              <a:off x="1744132" y="1210730"/>
              <a:ext cx="2124000" cy="2123999"/>
            </a:xfrm>
            <a:prstGeom prst="rect">
              <a:avLst/>
            </a:prstGeom>
          </p:spPr>
        </p:pic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0A7C833B-BEAB-4181-83D6-6641ECED73A2}"/>
                </a:ext>
              </a:extLst>
            </p:cNvPr>
            <p:cNvGrpSpPr/>
            <p:nvPr/>
          </p:nvGrpSpPr>
          <p:grpSpPr>
            <a:xfrm>
              <a:off x="1744132" y="818621"/>
              <a:ext cx="2124001" cy="2516111"/>
              <a:chOff x="1913466" y="1555222"/>
              <a:chExt cx="2365718" cy="2516111"/>
            </a:xfrm>
          </p:grpSpPr>
          <p:sp>
            <p:nvSpPr>
              <p:cNvPr id="55" name="矩形: 圓角化同側角落 54">
                <a:extLst>
                  <a:ext uri="{FF2B5EF4-FFF2-40B4-BE49-F238E27FC236}">
                    <a16:creationId xmlns:a16="http://schemas.microsoft.com/office/drawing/2014/main" id="{C9925C4C-2A34-4641-9ABE-BA92C89BF7D9}"/>
                  </a:ext>
                </a:extLst>
              </p:cNvPr>
              <p:cNvSpPr/>
              <p:nvPr/>
            </p:nvSpPr>
            <p:spPr>
              <a:xfrm>
                <a:off x="1913467" y="1555222"/>
                <a:ext cx="2365717" cy="392112"/>
              </a:xfrm>
              <a:prstGeom prst="round2Same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Global Planning</a:t>
                </a:r>
                <a:endParaRPr lang="zh-TW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B7A5457F-0EE9-4815-866A-8D1A297BFD96}"/>
                  </a:ext>
                </a:extLst>
              </p:cNvPr>
              <p:cNvSpPr/>
              <p:nvPr/>
            </p:nvSpPr>
            <p:spPr>
              <a:xfrm>
                <a:off x="1913466" y="1947333"/>
                <a:ext cx="2365717" cy="2124000"/>
              </a:xfrm>
              <a:prstGeom prst="rect">
                <a:avLst/>
              </a:prstGeom>
              <a:noFill/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40209D3F-524B-44C4-A148-8D92B74AF0D9}"/>
              </a:ext>
            </a:extLst>
          </p:cNvPr>
          <p:cNvGrpSpPr/>
          <p:nvPr/>
        </p:nvGrpSpPr>
        <p:grpSpPr>
          <a:xfrm>
            <a:off x="9529799" y="2998540"/>
            <a:ext cx="2124001" cy="2516111"/>
            <a:chOff x="1744132" y="818621"/>
            <a:chExt cx="2124001" cy="2516111"/>
          </a:xfrm>
        </p:grpSpPr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2D76C3F4-AB47-408C-B9D7-DC7A5ECB51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3" r="3263"/>
            <a:stretch/>
          </p:blipFill>
          <p:spPr>
            <a:xfrm>
              <a:off x="1744132" y="1210730"/>
              <a:ext cx="2124000" cy="2123999"/>
            </a:xfrm>
            <a:prstGeom prst="rect">
              <a:avLst/>
            </a:prstGeom>
          </p:spPr>
        </p:pic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956BA14F-92E6-40EB-A20B-D875EAFD5E04}"/>
                </a:ext>
              </a:extLst>
            </p:cNvPr>
            <p:cNvGrpSpPr/>
            <p:nvPr/>
          </p:nvGrpSpPr>
          <p:grpSpPr>
            <a:xfrm>
              <a:off x="1744132" y="818621"/>
              <a:ext cx="2124001" cy="2516111"/>
              <a:chOff x="1913466" y="1555222"/>
              <a:chExt cx="2365718" cy="2516111"/>
            </a:xfrm>
          </p:grpSpPr>
          <p:sp>
            <p:nvSpPr>
              <p:cNvPr id="65" name="矩形: 圓角化同側角落 64">
                <a:extLst>
                  <a:ext uri="{FF2B5EF4-FFF2-40B4-BE49-F238E27FC236}">
                    <a16:creationId xmlns:a16="http://schemas.microsoft.com/office/drawing/2014/main" id="{88F473DF-3F3C-4BCA-B05B-73179A9839B2}"/>
                  </a:ext>
                </a:extLst>
              </p:cNvPr>
              <p:cNvSpPr/>
              <p:nvPr/>
            </p:nvSpPr>
            <p:spPr>
              <a:xfrm>
                <a:off x="1913467" y="1555222"/>
                <a:ext cx="2365717" cy="392112"/>
              </a:xfrm>
              <a:prstGeom prst="round2Same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Local Planning</a:t>
                </a:r>
                <a:endParaRPr lang="zh-TW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8434C9AB-85B7-4819-8238-EA06E7109A4A}"/>
                  </a:ext>
                </a:extLst>
              </p:cNvPr>
              <p:cNvSpPr/>
              <p:nvPr/>
            </p:nvSpPr>
            <p:spPr>
              <a:xfrm>
                <a:off x="1913466" y="1947333"/>
                <a:ext cx="2365717" cy="2124000"/>
              </a:xfrm>
              <a:prstGeom prst="rect">
                <a:avLst/>
              </a:prstGeom>
              <a:noFill/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678FC494-59EE-4E73-AE8C-620058A0FC5C}"/>
              </a:ext>
            </a:extLst>
          </p:cNvPr>
          <p:cNvCxnSpPr>
            <a:cxnSpLocks/>
          </p:cNvCxnSpPr>
          <p:nvPr/>
        </p:nvCxnSpPr>
        <p:spPr>
          <a:xfrm>
            <a:off x="6096000" y="1540933"/>
            <a:ext cx="0" cy="4107134"/>
          </a:xfrm>
          <a:prstGeom prst="line">
            <a:avLst/>
          </a:prstGeom>
          <a:ln w="76200">
            <a:solidFill>
              <a:srgbClr val="B24F45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箭號: 向右 68">
            <a:extLst>
              <a:ext uri="{FF2B5EF4-FFF2-40B4-BE49-F238E27FC236}">
                <a16:creationId xmlns:a16="http://schemas.microsoft.com/office/drawing/2014/main" id="{A771F0F0-9F27-4397-99C5-2E93E54770D0}"/>
              </a:ext>
            </a:extLst>
          </p:cNvPr>
          <p:cNvSpPr/>
          <p:nvPr/>
        </p:nvSpPr>
        <p:spPr>
          <a:xfrm>
            <a:off x="2662200" y="4080376"/>
            <a:ext cx="483859" cy="392112"/>
          </a:xfrm>
          <a:prstGeom prst="right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箭號: 向右 69">
            <a:extLst>
              <a:ext uri="{FF2B5EF4-FFF2-40B4-BE49-F238E27FC236}">
                <a16:creationId xmlns:a16="http://schemas.microsoft.com/office/drawing/2014/main" id="{533D5596-7D7A-4E0D-8C51-8D76BD9ABC7C}"/>
              </a:ext>
            </a:extLst>
          </p:cNvPr>
          <p:cNvSpPr/>
          <p:nvPr/>
        </p:nvSpPr>
        <p:spPr>
          <a:xfrm>
            <a:off x="9045939" y="4080376"/>
            <a:ext cx="483859" cy="392112"/>
          </a:xfrm>
          <a:prstGeom prst="right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02710A84-9ACC-4CEA-B6E0-E1AA9C0D7FB8}"/>
              </a:ext>
            </a:extLst>
          </p:cNvPr>
          <p:cNvSpPr txBox="1"/>
          <p:nvPr/>
        </p:nvSpPr>
        <p:spPr>
          <a:xfrm>
            <a:off x="614312" y="1217130"/>
            <a:ext cx="424843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Global Planning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Navigation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Avoiding Static obstacle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TW" altLang="en-US" sz="2400" dirty="0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C75F6734-881C-4C78-B830-D7B4C15A3AB6}"/>
              </a:ext>
            </a:extLst>
          </p:cNvPr>
          <p:cNvSpPr txBox="1"/>
          <p:nvPr/>
        </p:nvSpPr>
        <p:spPr>
          <a:xfrm>
            <a:off x="6429643" y="1253952"/>
            <a:ext cx="4619356" cy="1562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Local Planning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Handle emergency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Evading moving objects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192875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842" y="188427"/>
            <a:ext cx="10515600" cy="1325563"/>
          </a:xfrm>
        </p:spPr>
        <p:txBody>
          <a:bodyPr/>
          <a:lstStyle/>
          <a:p>
            <a:r>
              <a:rPr lang="en-US" altLang="zh-TW" dirty="0"/>
              <a:t>Introduction of Local Planning</a:t>
            </a:r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3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6AD0D0E-CFEE-4786-A8AE-3CAC3F4C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6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6B89A34D-905E-4936-A595-045CC1DA9D20}"/>
              </a:ext>
            </a:extLst>
          </p:cNvPr>
          <p:cNvGrpSpPr/>
          <p:nvPr/>
        </p:nvGrpSpPr>
        <p:grpSpPr>
          <a:xfrm>
            <a:off x="538200" y="2998540"/>
            <a:ext cx="2124001" cy="2535948"/>
            <a:chOff x="1744132" y="818621"/>
            <a:chExt cx="2124001" cy="2535948"/>
          </a:xfrm>
        </p:grpSpPr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D4924668-6903-4525-9902-5A667EF8EE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82" b="3261"/>
            <a:stretch/>
          </p:blipFill>
          <p:spPr>
            <a:xfrm>
              <a:off x="1744132" y="1210730"/>
              <a:ext cx="2124000" cy="2123999"/>
            </a:xfrm>
            <a:prstGeom prst="rect">
              <a:avLst/>
            </a:prstGeom>
          </p:spPr>
        </p:pic>
        <p:sp>
          <p:nvSpPr>
            <p:cNvPr id="44" name="手繪多邊形: 圖案 43">
              <a:extLst>
                <a:ext uri="{FF2B5EF4-FFF2-40B4-BE49-F238E27FC236}">
                  <a16:creationId xmlns:a16="http://schemas.microsoft.com/office/drawing/2014/main" id="{B708B9E4-F33F-492D-85AC-93C342BF1B82}"/>
                </a:ext>
              </a:extLst>
            </p:cNvPr>
            <p:cNvSpPr/>
            <p:nvPr/>
          </p:nvSpPr>
          <p:spPr>
            <a:xfrm>
              <a:off x="1744133" y="1230570"/>
              <a:ext cx="2124000" cy="2123999"/>
            </a:xfrm>
            <a:custGeom>
              <a:avLst/>
              <a:gdLst>
                <a:gd name="connsiteX0" fmla="*/ 0 w 2124000"/>
                <a:gd name="connsiteY0" fmla="*/ 0 h 2123999"/>
                <a:gd name="connsiteX1" fmla="*/ 2124000 w 2124000"/>
                <a:gd name="connsiteY1" fmla="*/ 0 h 2123999"/>
                <a:gd name="connsiteX2" fmla="*/ 2124000 w 2124000"/>
                <a:gd name="connsiteY2" fmla="*/ 2123999 h 2123999"/>
                <a:gd name="connsiteX3" fmla="*/ 0 w 2124000"/>
                <a:gd name="connsiteY3" fmla="*/ 2123999 h 2123999"/>
                <a:gd name="connsiteX4" fmla="*/ 0 w 2124000"/>
                <a:gd name="connsiteY4" fmla="*/ 0 h 2123999"/>
                <a:gd name="connsiteX5" fmla="*/ 1519199 w 2124000"/>
                <a:gd name="connsiteY5" fmla="*/ 73031 h 2123999"/>
                <a:gd name="connsiteX6" fmla="*/ 990600 w 2124000"/>
                <a:gd name="connsiteY6" fmla="*/ 1004497 h 2123999"/>
                <a:gd name="connsiteX7" fmla="*/ 1519199 w 2124000"/>
                <a:gd name="connsiteY7" fmla="*/ 1935963 h 2123999"/>
                <a:gd name="connsiteX8" fmla="*/ 2047798 w 2124000"/>
                <a:gd name="connsiteY8" fmla="*/ 1004497 h 2123999"/>
                <a:gd name="connsiteX9" fmla="*/ 1519199 w 2124000"/>
                <a:gd name="connsiteY9" fmla="*/ 73031 h 212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24000" h="2123999">
                  <a:moveTo>
                    <a:pt x="0" y="0"/>
                  </a:moveTo>
                  <a:lnTo>
                    <a:pt x="2124000" y="0"/>
                  </a:lnTo>
                  <a:lnTo>
                    <a:pt x="2124000" y="2123999"/>
                  </a:lnTo>
                  <a:lnTo>
                    <a:pt x="0" y="2123999"/>
                  </a:lnTo>
                  <a:lnTo>
                    <a:pt x="0" y="0"/>
                  </a:lnTo>
                  <a:close/>
                  <a:moveTo>
                    <a:pt x="1519199" y="73031"/>
                  </a:moveTo>
                  <a:cubicBezTo>
                    <a:pt x="1227262" y="73031"/>
                    <a:pt x="990600" y="490063"/>
                    <a:pt x="990600" y="1004497"/>
                  </a:cubicBezTo>
                  <a:cubicBezTo>
                    <a:pt x="990600" y="1518931"/>
                    <a:pt x="1227262" y="1935963"/>
                    <a:pt x="1519199" y="1935963"/>
                  </a:cubicBezTo>
                  <a:cubicBezTo>
                    <a:pt x="1811136" y="1935963"/>
                    <a:pt x="2047798" y="1518931"/>
                    <a:pt x="2047798" y="1004497"/>
                  </a:cubicBezTo>
                  <a:cubicBezTo>
                    <a:pt x="2047798" y="490063"/>
                    <a:pt x="1811136" y="73031"/>
                    <a:pt x="1519199" y="73031"/>
                  </a:cubicBez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019310A2-F1C8-45B1-8FA3-1CF9D09E3CBC}"/>
                </a:ext>
              </a:extLst>
            </p:cNvPr>
            <p:cNvGrpSpPr/>
            <p:nvPr/>
          </p:nvGrpSpPr>
          <p:grpSpPr>
            <a:xfrm>
              <a:off x="1744132" y="818621"/>
              <a:ext cx="2124001" cy="2516111"/>
              <a:chOff x="1913466" y="1555222"/>
              <a:chExt cx="2365718" cy="2516111"/>
            </a:xfrm>
          </p:grpSpPr>
          <p:sp>
            <p:nvSpPr>
              <p:cNvPr id="19" name="矩形: 圓角化同側角落 18">
                <a:extLst>
                  <a:ext uri="{FF2B5EF4-FFF2-40B4-BE49-F238E27FC236}">
                    <a16:creationId xmlns:a16="http://schemas.microsoft.com/office/drawing/2014/main" id="{4A75462C-AF8B-46C4-A9B3-97D08BA19D5F}"/>
                  </a:ext>
                </a:extLst>
              </p:cNvPr>
              <p:cNvSpPr/>
              <p:nvPr/>
            </p:nvSpPr>
            <p:spPr>
              <a:xfrm>
                <a:off x="1913467" y="1555222"/>
                <a:ext cx="2365717" cy="392112"/>
              </a:xfrm>
              <a:prstGeom prst="round2SameRect">
                <a:avLst/>
              </a:prstGeom>
              <a:ln w="76200">
                <a:solidFill>
                  <a:srgbClr val="F26E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/>
                  <a:t>Google Map</a:t>
                </a:r>
                <a:endParaRPr lang="zh-TW" altLang="en-US" b="1" dirty="0"/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830D959D-D0FA-4D77-B3DB-1A1A137E7D2E}"/>
                  </a:ext>
                </a:extLst>
              </p:cNvPr>
              <p:cNvSpPr/>
              <p:nvPr/>
            </p:nvSpPr>
            <p:spPr>
              <a:xfrm>
                <a:off x="1913466" y="1947333"/>
                <a:ext cx="2365717" cy="2124000"/>
              </a:xfrm>
              <a:prstGeom prst="rect">
                <a:avLst/>
              </a:prstGeom>
              <a:noFill/>
              <a:ln w="76200">
                <a:solidFill>
                  <a:srgbClr val="F26E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18C0B06F-FB7A-4F42-967A-AD3D45B848F0}"/>
              </a:ext>
            </a:extLst>
          </p:cNvPr>
          <p:cNvGrpSpPr/>
          <p:nvPr/>
        </p:nvGrpSpPr>
        <p:grpSpPr>
          <a:xfrm>
            <a:off x="6921939" y="2998540"/>
            <a:ext cx="2124001" cy="2516111"/>
            <a:chOff x="1744131" y="3447437"/>
            <a:chExt cx="2124001" cy="2516111"/>
          </a:xfrm>
        </p:grpSpPr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AD2F139C-4005-4BC1-9061-3B087F1D8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82" b="3261"/>
            <a:stretch/>
          </p:blipFill>
          <p:spPr>
            <a:xfrm>
              <a:off x="1744131" y="3839546"/>
              <a:ext cx="2124000" cy="2123999"/>
            </a:xfrm>
            <a:prstGeom prst="rect">
              <a:avLst/>
            </a:prstGeom>
          </p:spPr>
        </p:pic>
        <p:sp>
          <p:nvSpPr>
            <p:cNvPr id="48" name="手繪多邊形: 圖案 47">
              <a:extLst>
                <a:ext uri="{FF2B5EF4-FFF2-40B4-BE49-F238E27FC236}">
                  <a16:creationId xmlns:a16="http://schemas.microsoft.com/office/drawing/2014/main" id="{6FA2F8BF-8D31-4A0A-B600-79D490B92AE1}"/>
                </a:ext>
              </a:extLst>
            </p:cNvPr>
            <p:cNvSpPr/>
            <p:nvPr/>
          </p:nvSpPr>
          <p:spPr>
            <a:xfrm>
              <a:off x="1744131" y="3839545"/>
              <a:ext cx="2124000" cy="2123999"/>
            </a:xfrm>
            <a:custGeom>
              <a:avLst/>
              <a:gdLst>
                <a:gd name="connsiteX0" fmla="*/ 205401 w 2124000"/>
                <a:gd name="connsiteY0" fmla="*/ 0 h 2123999"/>
                <a:gd name="connsiteX1" fmla="*/ 2124000 w 2124000"/>
                <a:gd name="connsiteY1" fmla="*/ 0 h 2123999"/>
                <a:gd name="connsiteX2" fmla="*/ 2124000 w 2124000"/>
                <a:gd name="connsiteY2" fmla="*/ 2123999 h 2123999"/>
                <a:gd name="connsiteX3" fmla="*/ 1141014 w 2124000"/>
                <a:gd name="connsiteY3" fmla="*/ 2123999 h 2123999"/>
                <a:gd name="connsiteX4" fmla="*/ 1141279 w 2124000"/>
                <a:gd name="connsiteY4" fmla="*/ 2122791 h 2123999"/>
                <a:gd name="connsiteX5" fmla="*/ 1185336 w 2124000"/>
                <a:gd name="connsiteY5" fmla="*/ 1636226 h 2123999"/>
                <a:gd name="connsiteX6" fmla="*/ 305561 w 2124000"/>
                <a:gd name="connsiteY6" fmla="*/ 8445 h 2123999"/>
                <a:gd name="connsiteX7" fmla="*/ 0 w 2124000"/>
                <a:gd name="connsiteY7" fmla="*/ 0 h 2123999"/>
                <a:gd name="connsiteX8" fmla="*/ 205329 w 2124000"/>
                <a:gd name="connsiteY8" fmla="*/ 0 h 2123999"/>
                <a:gd name="connsiteX9" fmla="*/ 105169 w 2124000"/>
                <a:gd name="connsiteY9" fmla="*/ 8445 h 2123999"/>
                <a:gd name="connsiteX10" fmla="*/ 7867 w 2124000"/>
                <a:gd name="connsiteY10" fmla="*/ 33240 h 2123999"/>
                <a:gd name="connsiteX11" fmla="*/ 0 w 2124000"/>
                <a:gd name="connsiteY11" fmla="*/ 36617 h 212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24000" h="2123999">
                  <a:moveTo>
                    <a:pt x="205401" y="0"/>
                  </a:moveTo>
                  <a:lnTo>
                    <a:pt x="2124000" y="0"/>
                  </a:lnTo>
                  <a:lnTo>
                    <a:pt x="2124000" y="2123999"/>
                  </a:lnTo>
                  <a:lnTo>
                    <a:pt x="1141014" y="2123999"/>
                  </a:lnTo>
                  <a:lnTo>
                    <a:pt x="1141279" y="2122791"/>
                  </a:lnTo>
                  <a:cubicBezTo>
                    <a:pt x="1169911" y="1969085"/>
                    <a:pt x="1185336" y="1805663"/>
                    <a:pt x="1185336" y="1636226"/>
                  </a:cubicBezTo>
                  <a:cubicBezTo>
                    <a:pt x="1185336" y="789041"/>
                    <a:pt x="799718" y="92236"/>
                    <a:pt x="305561" y="8445"/>
                  </a:cubicBezTo>
                  <a:close/>
                  <a:moveTo>
                    <a:pt x="0" y="0"/>
                  </a:moveTo>
                  <a:lnTo>
                    <a:pt x="205329" y="0"/>
                  </a:lnTo>
                  <a:lnTo>
                    <a:pt x="105169" y="8445"/>
                  </a:lnTo>
                  <a:cubicBezTo>
                    <a:pt x="72225" y="14031"/>
                    <a:pt x="39764" y="22342"/>
                    <a:pt x="7867" y="33240"/>
                  </a:cubicBezTo>
                  <a:lnTo>
                    <a:pt x="0" y="36617"/>
                  </a:ln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B79D9A5A-B43A-4398-9720-763CA62F8F91}"/>
                </a:ext>
              </a:extLst>
            </p:cNvPr>
            <p:cNvGrpSpPr/>
            <p:nvPr/>
          </p:nvGrpSpPr>
          <p:grpSpPr>
            <a:xfrm>
              <a:off x="1744131" y="3447437"/>
              <a:ext cx="2124001" cy="2516111"/>
              <a:chOff x="1913466" y="1555222"/>
              <a:chExt cx="2365718" cy="2516111"/>
            </a:xfrm>
          </p:grpSpPr>
          <p:sp>
            <p:nvSpPr>
              <p:cNvPr id="39" name="矩形: 圓角化同側角落 38">
                <a:extLst>
                  <a:ext uri="{FF2B5EF4-FFF2-40B4-BE49-F238E27FC236}">
                    <a16:creationId xmlns:a16="http://schemas.microsoft.com/office/drawing/2014/main" id="{6087B422-3EAF-4820-97C8-DC7FD35C8966}"/>
                  </a:ext>
                </a:extLst>
              </p:cNvPr>
              <p:cNvSpPr/>
              <p:nvPr/>
            </p:nvSpPr>
            <p:spPr>
              <a:xfrm>
                <a:off x="1913467" y="1555222"/>
                <a:ext cx="2365717" cy="392112"/>
              </a:xfrm>
              <a:prstGeom prst="round2SameRect">
                <a:avLst/>
              </a:prstGeom>
              <a:ln w="76200">
                <a:solidFill>
                  <a:srgbClr val="F26E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/>
                  <a:t>Driver</a:t>
                </a:r>
                <a:endParaRPr lang="zh-TW" altLang="en-US" b="1" dirty="0"/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AE9799DA-3D3D-47D9-8DE1-268DDB704BCC}"/>
                  </a:ext>
                </a:extLst>
              </p:cNvPr>
              <p:cNvSpPr/>
              <p:nvPr/>
            </p:nvSpPr>
            <p:spPr>
              <a:xfrm>
                <a:off x="1913466" y="1947333"/>
                <a:ext cx="2365717" cy="2124000"/>
              </a:xfrm>
              <a:prstGeom prst="rect">
                <a:avLst/>
              </a:prstGeom>
              <a:noFill/>
              <a:ln w="76200">
                <a:solidFill>
                  <a:srgbClr val="F26E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B8C31ED9-ACE6-4A12-A440-9314F4498D52}"/>
              </a:ext>
            </a:extLst>
          </p:cNvPr>
          <p:cNvGrpSpPr/>
          <p:nvPr/>
        </p:nvGrpSpPr>
        <p:grpSpPr>
          <a:xfrm>
            <a:off x="3146060" y="2998540"/>
            <a:ext cx="2124001" cy="2516111"/>
            <a:chOff x="1744132" y="818621"/>
            <a:chExt cx="2124001" cy="2516111"/>
          </a:xfrm>
        </p:grpSpPr>
        <p:pic>
          <p:nvPicPr>
            <p:cNvPr id="52" name="圖片 51">
              <a:extLst>
                <a:ext uri="{FF2B5EF4-FFF2-40B4-BE49-F238E27FC236}">
                  <a16:creationId xmlns:a16="http://schemas.microsoft.com/office/drawing/2014/main" id="{5CA94648-3B51-47F6-85CC-E19F077B47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" b="92"/>
            <a:stretch/>
          </p:blipFill>
          <p:spPr>
            <a:xfrm>
              <a:off x="1744132" y="1210730"/>
              <a:ext cx="2124000" cy="2123999"/>
            </a:xfrm>
            <a:prstGeom prst="rect">
              <a:avLst/>
            </a:prstGeom>
          </p:spPr>
        </p:pic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0A7C833B-BEAB-4181-83D6-6641ECED73A2}"/>
                </a:ext>
              </a:extLst>
            </p:cNvPr>
            <p:cNvGrpSpPr/>
            <p:nvPr/>
          </p:nvGrpSpPr>
          <p:grpSpPr>
            <a:xfrm>
              <a:off x="1744132" y="818621"/>
              <a:ext cx="2124001" cy="2516111"/>
              <a:chOff x="1913466" y="1555222"/>
              <a:chExt cx="2365718" cy="2516111"/>
            </a:xfrm>
          </p:grpSpPr>
          <p:sp>
            <p:nvSpPr>
              <p:cNvPr id="55" name="矩形: 圓角化同側角落 54">
                <a:extLst>
                  <a:ext uri="{FF2B5EF4-FFF2-40B4-BE49-F238E27FC236}">
                    <a16:creationId xmlns:a16="http://schemas.microsoft.com/office/drawing/2014/main" id="{C9925C4C-2A34-4641-9ABE-BA92C89BF7D9}"/>
                  </a:ext>
                </a:extLst>
              </p:cNvPr>
              <p:cNvSpPr/>
              <p:nvPr/>
            </p:nvSpPr>
            <p:spPr>
              <a:xfrm>
                <a:off x="1913467" y="1555222"/>
                <a:ext cx="2365717" cy="392112"/>
              </a:xfrm>
              <a:prstGeom prst="round2Same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Global Planning</a:t>
                </a:r>
                <a:endParaRPr lang="zh-TW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B7A5457F-0EE9-4815-866A-8D1A297BFD96}"/>
                  </a:ext>
                </a:extLst>
              </p:cNvPr>
              <p:cNvSpPr/>
              <p:nvPr/>
            </p:nvSpPr>
            <p:spPr>
              <a:xfrm>
                <a:off x="1913466" y="1947333"/>
                <a:ext cx="2365717" cy="2124000"/>
              </a:xfrm>
              <a:prstGeom prst="rect">
                <a:avLst/>
              </a:prstGeom>
              <a:noFill/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40209D3F-524B-44C4-A148-8D92B74AF0D9}"/>
              </a:ext>
            </a:extLst>
          </p:cNvPr>
          <p:cNvGrpSpPr/>
          <p:nvPr/>
        </p:nvGrpSpPr>
        <p:grpSpPr>
          <a:xfrm>
            <a:off x="9529799" y="2998540"/>
            <a:ext cx="2124001" cy="2516111"/>
            <a:chOff x="1744132" y="818621"/>
            <a:chExt cx="2124001" cy="2516111"/>
          </a:xfrm>
        </p:grpSpPr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2D76C3F4-AB47-408C-B9D7-DC7A5ECB51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3" r="3263"/>
            <a:stretch/>
          </p:blipFill>
          <p:spPr>
            <a:xfrm>
              <a:off x="1744132" y="1210730"/>
              <a:ext cx="2124000" cy="2123999"/>
            </a:xfrm>
            <a:prstGeom prst="rect">
              <a:avLst/>
            </a:prstGeom>
          </p:spPr>
        </p:pic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956BA14F-92E6-40EB-A20B-D875EAFD5E04}"/>
                </a:ext>
              </a:extLst>
            </p:cNvPr>
            <p:cNvGrpSpPr/>
            <p:nvPr/>
          </p:nvGrpSpPr>
          <p:grpSpPr>
            <a:xfrm>
              <a:off x="1744132" y="818621"/>
              <a:ext cx="2124001" cy="2516111"/>
              <a:chOff x="1913466" y="1555222"/>
              <a:chExt cx="2365718" cy="2516111"/>
            </a:xfrm>
          </p:grpSpPr>
          <p:sp>
            <p:nvSpPr>
              <p:cNvPr id="65" name="矩形: 圓角化同側角落 64">
                <a:extLst>
                  <a:ext uri="{FF2B5EF4-FFF2-40B4-BE49-F238E27FC236}">
                    <a16:creationId xmlns:a16="http://schemas.microsoft.com/office/drawing/2014/main" id="{88F473DF-3F3C-4BCA-B05B-73179A9839B2}"/>
                  </a:ext>
                </a:extLst>
              </p:cNvPr>
              <p:cNvSpPr/>
              <p:nvPr/>
            </p:nvSpPr>
            <p:spPr>
              <a:xfrm>
                <a:off x="1913467" y="1555222"/>
                <a:ext cx="2365717" cy="392112"/>
              </a:xfrm>
              <a:prstGeom prst="round2Same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Local Planning</a:t>
                </a:r>
                <a:endParaRPr lang="zh-TW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8434C9AB-85B7-4819-8238-EA06E7109A4A}"/>
                  </a:ext>
                </a:extLst>
              </p:cNvPr>
              <p:cNvSpPr/>
              <p:nvPr/>
            </p:nvSpPr>
            <p:spPr>
              <a:xfrm>
                <a:off x="1913466" y="1947333"/>
                <a:ext cx="2365717" cy="2124000"/>
              </a:xfrm>
              <a:prstGeom prst="rect">
                <a:avLst/>
              </a:prstGeom>
              <a:noFill/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678FC494-59EE-4E73-AE8C-620058A0FC5C}"/>
              </a:ext>
            </a:extLst>
          </p:cNvPr>
          <p:cNvCxnSpPr>
            <a:cxnSpLocks/>
          </p:cNvCxnSpPr>
          <p:nvPr/>
        </p:nvCxnSpPr>
        <p:spPr>
          <a:xfrm>
            <a:off x="6096000" y="1540933"/>
            <a:ext cx="0" cy="4107134"/>
          </a:xfrm>
          <a:prstGeom prst="line">
            <a:avLst/>
          </a:prstGeom>
          <a:ln w="76200">
            <a:solidFill>
              <a:srgbClr val="B24F45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箭號: 向右 68">
            <a:extLst>
              <a:ext uri="{FF2B5EF4-FFF2-40B4-BE49-F238E27FC236}">
                <a16:creationId xmlns:a16="http://schemas.microsoft.com/office/drawing/2014/main" id="{A771F0F0-9F27-4397-99C5-2E93E54770D0}"/>
              </a:ext>
            </a:extLst>
          </p:cNvPr>
          <p:cNvSpPr/>
          <p:nvPr/>
        </p:nvSpPr>
        <p:spPr>
          <a:xfrm>
            <a:off x="2662200" y="4080376"/>
            <a:ext cx="483859" cy="392112"/>
          </a:xfrm>
          <a:prstGeom prst="right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箭號: 向右 69">
            <a:extLst>
              <a:ext uri="{FF2B5EF4-FFF2-40B4-BE49-F238E27FC236}">
                <a16:creationId xmlns:a16="http://schemas.microsoft.com/office/drawing/2014/main" id="{533D5596-7D7A-4E0D-8C51-8D76BD9ABC7C}"/>
              </a:ext>
            </a:extLst>
          </p:cNvPr>
          <p:cNvSpPr/>
          <p:nvPr/>
        </p:nvSpPr>
        <p:spPr>
          <a:xfrm>
            <a:off x="9045939" y="4080376"/>
            <a:ext cx="483859" cy="392112"/>
          </a:xfrm>
          <a:prstGeom prst="right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02710A84-9ACC-4CEA-B6E0-E1AA9C0D7FB8}"/>
              </a:ext>
            </a:extLst>
          </p:cNvPr>
          <p:cNvSpPr txBox="1"/>
          <p:nvPr/>
        </p:nvSpPr>
        <p:spPr>
          <a:xfrm>
            <a:off x="614312" y="1217130"/>
            <a:ext cx="424843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Global Planning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Navigation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Avoiding Static obstacle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TW" altLang="en-US" sz="2400" dirty="0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C75F6734-881C-4C78-B830-D7B4C15A3AB6}"/>
              </a:ext>
            </a:extLst>
          </p:cNvPr>
          <p:cNvSpPr txBox="1"/>
          <p:nvPr/>
        </p:nvSpPr>
        <p:spPr>
          <a:xfrm>
            <a:off x="6429643" y="1253952"/>
            <a:ext cx="4619356" cy="1562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Local Planning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Handle emergency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Evading moving objects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059515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machine??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6AC1D0-5CCD-4419-8AA6-43D4E3BF5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DD2EED80-2D64-4743-982B-4B5008C6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7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529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手繪多邊形: 圖案 214">
            <a:extLst>
              <a:ext uri="{FF2B5EF4-FFF2-40B4-BE49-F238E27FC236}">
                <a16:creationId xmlns:a16="http://schemas.microsoft.com/office/drawing/2014/main" id="{58C62EF0-C1F2-4C45-9CCC-B14185450945}"/>
              </a:ext>
            </a:extLst>
          </p:cNvPr>
          <p:cNvSpPr>
            <a:spLocks noChangeAspect="1"/>
          </p:cNvSpPr>
          <p:nvPr/>
        </p:nvSpPr>
        <p:spPr>
          <a:xfrm>
            <a:off x="6036414" y="1006915"/>
            <a:ext cx="2434715" cy="3842073"/>
          </a:xfrm>
          <a:custGeom>
            <a:avLst/>
            <a:gdLst>
              <a:gd name="connsiteX0" fmla="*/ 11876 w 1686312"/>
              <a:gd name="connsiteY0" fmla="*/ 2726850 h 2726850"/>
              <a:gd name="connsiteX1" fmla="*/ 0 w 1686312"/>
              <a:gd name="connsiteY1" fmla="*/ 78652 h 2726850"/>
              <a:gd name="connsiteX2" fmla="*/ 100941 w 1686312"/>
              <a:gd name="connsiteY2" fmla="*/ 54902 h 2726850"/>
              <a:gd name="connsiteX3" fmla="*/ 255320 w 1686312"/>
              <a:gd name="connsiteY3" fmla="*/ 7400 h 2726850"/>
              <a:gd name="connsiteX4" fmla="*/ 296883 w 1686312"/>
              <a:gd name="connsiteY4" fmla="*/ 1463 h 2726850"/>
              <a:gd name="connsiteX5" fmla="*/ 469076 w 1686312"/>
              <a:gd name="connsiteY5" fmla="*/ 78652 h 2726850"/>
              <a:gd name="connsiteX6" fmla="*/ 581891 w 1686312"/>
              <a:gd name="connsiteY6" fmla="*/ 138029 h 2726850"/>
              <a:gd name="connsiteX7" fmla="*/ 653143 w 1686312"/>
              <a:gd name="connsiteY7" fmla="*/ 161780 h 2726850"/>
              <a:gd name="connsiteX8" fmla="*/ 979715 w 1686312"/>
              <a:gd name="connsiteY8" fmla="*/ 90528 h 2726850"/>
              <a:gd name="connsiteX9" fmla="*/ 1175658 w 1686312"/>
              <a:gd name="connsiteY9" fmla="*/ 96465 h 2726850"/>
              <a:gd name="connsiteX10" fmla="*/ 1205346 w 1686312"/>
              <a:gd name="connsiteY10" fmla="*/ 126154 h 2726850"/>
              <a:gd name="connsiteX11" fmla="*/ 1258785 w 1686312"/>
              <a:gd name="connsiteY11" fmla="*/ 262720 h 2726850"/>
              <a:gd name="connsiteX12" fmla="*/ 1276598 w 1686312"/>
              <a:gd name="connsiteY12" fmla="*/ 292408 h 2726850"/>
              <a:gd name="connsiteX13" fmla="*/ 1312224 w 1686312"/>
              <a:gd name="connsiteY13" fmla="*/ 322096 h 2726850"/>
              <a:gd name="connsiteX14" fmla="*/ 1573481 w 1686312"/>
              <a:gd name="connsiteY14" fmla="*/ 328034 h 2726850"/>
              <a:gd name="connsiteX15" fmla="*/ 1591294 w 1686312"/>
              <a:gd name="connsiteY15" fmla="*/ 357722 h 2726850"/>
              <a:gd name="connsiteX16" fmla="*/ 1626920 w 1686312"/>
              <a:gd name="connsiteY16" fmla="*/ 405224 h 2726850"/>
              <a:gd name="connsiteX17" fmla="*/ 1680359 w 1686312"/>
              <a:gd name="connsiteY17" fmla="*/ 405224 h 2726850"/>
              <a:gd name="connsiteX18" fmla="*/ 1686296 w 1686312"/>
              <a:gd name="connsiteY18" fmla="*/ 428974 h 2726850"/>
              <a:gd name="connsiteX19" fmla="*/ 11876 w 1686312"/>
              <a:gd name="connsiteY19" fmla="*/ 2726850 h 272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86312" h="2726850">
                <a:moveTo>
                  <a:pt x="11876" y="2726850"/>
                </a:moveTo>
                <a:cubicBezTo>
                  <a:pt x="7917" y="1844117"/>
                  <a:pt x="3959" y="961385"/>
                  <a:pt x="0" y="78652"/>
                </a:cubicBezTo>
                <a:lnTo>
                  <a:pt x="100941" y="54902"/>
                </a:lnTo>
                <a:cubicBezTo>
                  <a:pt x="152401" y="39068"/>
                  <a:pt x="203377" y="21566"/>
                  <a:pt x="255320" y="7400"/>
                </a:cubicBezTo>
                <a:cubicBezTo>
                  <a:pt x="268822" y="3718"/>
                  <a:pt x="283606" y="-2963"/>
                  <a:pt x="296883" y="1463"/>
                </a:cubicBezTo>
                <a:cubicBezTo>
                  <a:pt x="356556" y="21354"/>
                  <a:pt x="411678" y="52922"/>
                  <a:pt x="469076" y="78652"/>
                </a:cubicBezTo>
                <a:cubicBezTo>
                  <a:pt x="536580" y="146156"/>
                  <a:pt x="497449" y="129584"/>
                  <a:pt x="581891" y="138029"/>
                </a:cubicBezTo>
                <a:cubicBezTo>
                  <a:pt x="605642" y="145946"/>
                  <a:pt x="628284" y="164748"/>
                  <a:pt x="653143" y="161780"/>
                </a:cubicBezTo>
                <a:cubicBezTo>
                  <a:pt x="763775" y="148570"/>
                  <a:pt x="979715" y="90528"/>
                  <a:pt x="979715" y="90528"/>
                </a:cubicBezTo>
                <a:lnTo>
                  <a:pt x="1175658" y="96465"/>
                </a:lnTo>
                <a:cubicBezTo>
                  <a:pt x="1189482" y="98648"/>
                  <a:pt x="1199087" y="113636"/>
                  <a:pt x="1205346" y="126154"/>
                </a:cubicBezTo>
                <a:cubicBezTo>
                  <a:pt x="1227207" y="169876"/>
                  <a:pt x="1233635" y="220803"/>
                  <a:pt x="1258785" y="262720"/>
                </a:cubicBezTo>
                <a:cubicBezTo>
                  <a:pt x="1264723" y="272616"/>
                  <a:pt x="1268878" y="283830"/>
                  <a:pt x="1276598" y="292408"/>
                </a:cubicBezTo>
                <a:cubicBezTo>
                  <a:pt x="1286939" y="303898"/>
                  <a:pt x="1300349" y="312200"/>
                  <a:pt x="1312224" y="322096"/>
                </a:cubicBezTo>
                <a:cubicBezTo>
                  <a:pt x="1402158" y="316476"/>
                  <a:pt x="1481550" y="307276"/>
                  <a:pt x="1573481" y="328034"/>
                </a:cubicBezTo>
                <a:cubicBezTo>
                  <a:pt x="1584738" y="330576"/>
                  <a:pt x="1585098" y="347986"/>
                  <a:pt x="1591294" y="357722"/>
                </a:cubicBezTo>
                <a:cubicBezTo>
                  <a:pt x="1614793" y="394648"/>
                  <a:pt x="1606270" y="384573"/>
                  <a:pt x="1626920" y="405224"/>
                </a:cubicBezTo>
                <a:cubicBezTo>
                  <a:pt x="1641797" y="402248"/>
                  <a:pt x="1665265" y="393148"/>
                  <a:pt x="1680359" y="405224"/>
                </a:cubicBezTo>
                <a:cubicBezTo>
                  <a:pt x="1686922" y="410474"/>
                  <a:pt x="1686296" y="421344"/>
                  <a:pt x="1686296" y="428974"/>
                </a:cubicBezTo>
                <a:lnTo>
                  <a:pt x="11876" y="272685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6" name="直線接點 215">
            <a:extLst>
              <a:ext uri="{FF2B5EF4-FFF2-40B4-BE49-F238E27FC236}">
                <a16:creationId xmlns:a16="http://schemas.microsoft.com/office/drawing/2014/main" id="{FCCBE501-89DF-4F94-AD5C-7D78D4845C7B}"/>
              </a:ext>
            </a:extLst>
          </p:cNvPr>
          <p:cNvCxnSpPr/>
          <p:nvPr/>
        </p:nvCxnSpPr>
        <p:spPr>
          <a:xfrm flipV="1">
            <a:off x="6036415" y="1232951"/>
            <a:ext cx="0" cy="3616037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線接點 216">
            <a:extLst>
              <a:ext uri="{FF2B5EF4-FFF2-40B4-BE49-F238E27FC236}">
                <a16:creationId xmlns:a16="http://schemas.microsoft.com/office/drawing/2014/main" id="{D485E645-D01F-4C24-B92B-3DF92EEF2479}"/>
              </a:ext>
            </a:extLst>
          </p:cNvPr>
          <p:cNvCxnSpPr>
            <a:cxnSpLocks/>
          </p:cNvCxnSpPr>
          <p:nvPr/>
        </p:nvCxnSpPr>
        <p:spPr>
          <a:xfrm flipV="1">
            <a:off x="6036415" y="1823722"/>
            <a:ext cx="2291938" cy="302526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02249C76-5B5C-4683-9E4A-C717917F5A4D}"/>
              </a:ext>
            </a:extLst>
          </p:cNvPr>
          <p:cNvSpPr>
            <a:spLocks noChangeAspect="1"/>
          </p:cNvSpPr>
          <p:nvPr/>
        </p:nvSpPr>
        <p:spPr>
          <a:xfrm>
            <a:off x="1455713" y="1643867"/>
            <a:ext cx="2434715" cy="3842073"/>
          </a:xfrm>
          <a:custGeom>
            <a:avLst/>
            <a:gdLst>
              <a:gd name="connsiteX0" fmla="*/ 11876 w 1686312"/>
              <a:gd name="connsiteY0" fmla="*/ 2726850 h 2726850"/>
              <a:gd name="connsiteX1" fmla="*/ 0 w 1686312"/>
              <a:gd name="connsiteY1" fmla="*/ 78652 h 2726850"/>
              <a:gd name="connsiteX2" fmla="*/ 100941 w 1686312"/>
              <a:gd name="connsiteY2" fmla="*/ 54902 h 2726850"/>
              <a:gd name="connsiteX3" fmla="*/ 255320 w 1686312"/>
              <a:gd name="connsiteY3" fmla="*/ 7400 h 2726850"/>
              <a:gd name="connsiteX4" fmla="*/ 296883 w 1686312"/>
              <a:gd name="connsiteY4" fmla="*/ 1463 h 2726850"/>
              <a:gd name="connsiteX5" fmla="*/ 469076 w 1686312"/>
              <a:gd name="connsiteY5" fmla="*/ 78652 h 2726850"/>
              <a:gd name="connsiteX6" fmla="*/ 581891 w 1686312"/>
              <a:gd name="connsiteY6" fmla="*/ 138029 h 2726850"/>
              <a:gd name="connsiteX7" fmla="*/ 653143 w 1686312"/>
              <a:gd name="connsiteY7" fmla="*/ 161780 h 2726850"/>
              <a:gd name="connsiteX8" fmla="*/ 979715 w 1686312"/>
              <a:gd name="connsiteY8" fmla="*/ 90528 h 2726850"/>
              <a:gd name="connsiteX9" fmla="*/ 1175658 w 1686312"/>
              <a:gd name="connsiteY9" fmla="*/ 96465 h 2726850"/>
              <a:gd name="connsiteX10" fmla="*/ 1205346 w 1686312"/>
              <a:gd name="connsiteY10" fmla="*/ 126154 h 2726850"/>
              <a:gd name="connsiteX11" fmla="*/ 1258785 w 1686312"/>
              <a:gd name="connsiteY11" fmla="*/ 262720 h 2726850"/>
              <a:gd name="connsiteX12" fmla="*/ 1276598 w 1686312"/>
              <a:gd name="connsiteY12" fmla="*/ 292408 h 2726850"/>
              <a:gd name="connsiteX13" fmla="*/ 1312224 w 1686312"/>
              <a:gd name="connsiteY13" fmla="*/ 322096 h 2726850"/>
              <a:gd name="connsiteX14" fmla="*/ 1573481 w 1686312"/>
              <a:gd name="connsiteY14" fmla="*/ 328034 h 2726850"/>
              <a:gd name="connsiteX15" fmla="*/ 1591294 w 1686312"/>
              <a:gd name="connsiteY15" fmla="*/ 357722 h 2726850"/>
              <a:gd name="connsiteX16" fmla="*/ 1626920 w 1686312"/>
              <a:gd name="connsiteY16" fmla="*/ 405224 h 2726850"/>
              <a:gd name="connsiteX17" fmla="*/ 1680359 w 1686312"/>
              <a:gd name="connsiteY17" fmla="*/ 405224 h 2726850"/>
              <a:gd name="connsiteX18" fmla="*/ 1686296 w 1686312"/>
              <a:gd name="connsiteY18" fmla="*/ 428974 h 2726850"/>
              <a:gd name="connsiteX19" fmla="*/ 11876 w 1686312"/>
              <a:gd name="connsiteY19" fmla="*/ 2726850 h 272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86312" h="2726850">
                <a:moveTo>
                  <a:pt x="11876" y="2726850"/>
                </a:moveTo>
                <a:cubicBezTo>
                  <a:pt x="7917" y="1844117"/>
                  <a:pt x="3959" y="961385"/>
                  <a:pt x="0" y="78652"/>
                </a:cubicBezTo>
                <a:lnTo>
                  <a:pt x="100941" y="54902"/>
                </a:lnTo>
                <a:cubicBezTo>
                  <a:pt x="152401" y="39068"/>
                  <a:pt x="203377" y="21566"/>
                  <a:pt x="255320" y="7400"/>
                </a:cubicBezTo>
                <a:cubicBezTo>
                  <a:pt x="268822" y="3718"/>
                  <a:pt x="283606" y="-2963"/>
                  <a:pt x="296883" y="1463"/>
                </a:cubicBezTo>
                <a:cubicBezTo>
                  <a:pt x="356556" y="21354"/>
                  <a:pt x="411678" y="52922"/>
                  <a:pt x="469076" y="78652"/>
                </a:cubicBezTo>
                <a:cubicBezTo>
                  <a:pt x="536580" y="146156"/>
                  <a:pt x="497449" y="129584"/>
                  <a:pt x="581891" y="138029"/>
                </a:cubicBezTo>
                <a:cubicBezTo>
                  <a:pt x="605642" y="145946"/>
                  <a:pt x="628284" y="164748"/>
                  <a:pt x="653143" y="161780"/>
                </a:cubicBezTo>
                <a:cubicBezTo>
                  <a:pt x="763775" y="148570"/>
                  <a:pt x="979715" y="90528"/>
                  <a:pt x="979715" y="90528"/>
                </a:cubicBezTo>
                <a:lnTo>
                  <a:pt x="1175658" y="96465"/>
                </a:lnTo>
                <a:cubicBezTo>
                  <a:pt x="1189482" y="98648"/>
                  <a:pt x="1199087" y="113636"/>
                  <a:pt x="1205346" y="126154"/>
                </a:cubicBezTo>
                <a:cubicBezTo>
                  <a:pt x="1227207" y="169876"/>
                  <a:pt x="1233635" y="220803"/>
                  <a:pt x="1258785" y="262720"/>
                </a:cubicBezTo>
                <a:cubicBezTo>
                  <a:pt x="1264723" y="272616"/>
                  <a:pt x="1268878" y="283830"/>
                  <a:pt x="1276598" y="292408"/>
                </a:cubicBezTo>
                <a:cubicBezTo>
                  <a:pt x="1286939" y="303898"/>
                  <a:pt x="1300349" y="312200"/>
                  <a:pt x="1312224" y="322096"/>
                </a:cubicBezTo>
                <a:cubicBezTo>
                  <a:pt x="1402158" y="316476"/>
                  <a:pt x="1481550" y="307276"/>
                  <a:pt x="1573481" y="328034"/>
                </a:cubicBezTo>
                <a:cubicBezTo>
                  <a:pt x="1584738" y="330576"/>
                  <a:pt x="1585098" y="347986"/>
                  <a:pt x="1591294" y="357722"/>
                </a:cubicBezTo>
                <a:cubicBezTo>
                  <a:pt x="1614793" y="394648"/>
                  <a:pt x="1606270" y="384573"/>
                  <a:pt x="1626920" y="405224"/>
                </a:cubicBezTo>
                <a:cubicBezTo>
                  <a:pt x="1641797" y="402248"/>
                  <a:pt x="1665265" y="393148"/>
                  <a:pt x="1680359" y="405224"/>
                </a:cubicBezTo>
                <a:cubicBezTo>
                  <a:pt x="1686922" y="410474"/>
                  <a:pt x="1686296" y="421344"/>
                  <a:pt x="1686296" y="428974"/>
                </a:cubicBezTo>
                <a:lnTo>
                  <a:pt x="11876" y="272685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45B084F8-0178-42E2-B7DF-D35C9C715287}"/>
              </a:ext>
            </a:extLst>
          </p:cNvPr>
          <p:cNvCxnSpPr/>
          <p:nvPr/>
        </p:nvCxnSpPr>
        <p:spPr>
          <a:xfrm flipV="1">
            <a:off x="1455714" y="1869903"/>
            <a:ext cx="0" cy="3616037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3EC95686-EAA1-4331-BCE7-518A25851EC4}"/>
              </a:ext>
            </a:extLst>
          </p:cNvPr>
          <p:cNvCxnSpPr>
            <a:cxnSpLocks/>
          </p:cNvCxnSpPr>
          <p:nvPr/>
        </p:nvCxnSpPr>
        <p:spPr>
          <a:xfrm flipV="1">
            <a:off x="1455714" y="2460674"/>
            <a:ext cx="2291938" cy="302526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橢圓 25">
            <a:extLst>
              <a:ext uri="{FF2B5EF4-FFF2-40B4-BE49-F238E27FC236}">
                <a16:creationId xmlns:a16="http://schemas.microsoft.com/office/drawing/2014/main" id="{5A30271C-5568-4C21-B8CA-D0F942CD1A8A}"/>
              </a:ext>
            </a:extLst>
          </p:cNvPr>
          <p:cNvSpPr/>
          <p:nvPr/>
        </p:nvSpPr>
        <p:spPr>
          <a:xfrm>
            <a:off x="855959" y="4898572"/>
            <a:ext cx="864000" cy="864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手繪多邊形: 圖案 32">
            <a:extLst>
              <a:ext uri="{FF2B5EF4-FFF2-40B4-BE49-F238E27FC236}">
                <a16:creationId xmlns:a16="http://schemas.microsoft.com/office/drawing/2014/main" id="{9CF0E11E-E0BE-4F6E-8BB1-99A229B9C33A}"/>
              </a:ext>
            </a:extLst>
          </p:cNvPr>
          <p:cNvSpPr>
            <a:spLocks noChangeAspect="1"/>
          </p:cNvSpPr>
          <p:nvPr/>
        </p:nvSpPr>
        <p:spPr>
          <a:xfrm>
            <a:off x="1303313" y="1491467"/>
            <a:ext cx="2434715" cy="3842073"/>
          </a:xfrm>
          <a:custGeom>
            <a:avLst/>
            <a:gdLst>
              <a:gd name="connsiteX0" fmla="*/ 11876 w 1686312"/>
              <a:gd name="connsiteY0" fmla="*/ 2726850 h 2726850"/>
              <a:gd name="connsiteX1" fmla="*/ 0 w 1686312"/>
              <a:gd name="connsiteY1" fmla="*/ 78652 h 2726850"/>
              <a:gd name="connsiteX2" fmla="*/ 100941 w 1686312"/>
              <a:gd name="connsiteY2" fmla="*/ 54902 h 2726850"/>
              <a:gd name="connsiteX3" fmla="*/ 255320 w 1686312"/>
              <a:gd name="connsiteY3" fmla="*/ 7400 h 2726850"/>
              <a:gd name="connsiteX4" fmla="*/ 296883 w 1686312"/>
              <a:gd name="connsiteY4" fmla="*/ 1463 h 2726850"/>
              <a:gd name="connsiteX5" fmla="*/ 469076 w 1686312"/>
              <a:gd name="connsiteY5" fmla="*/ 78652 h 2726850"/>
              <a:gd name="connsiteX6" fmla="*/ 581891 w 1686312"/>
              <a:gd name="connsiteY6" fmla="*/ 138029 h 2726850"/>
              <a:gd name="connsiteX7" fmla="*/ 653143 w 1686312"/>
              <a:gd name="connsiteY7" fmla="*/ 161780 h 2726850"/>
              <a:gd name="connsiteX8" fmla="*/ 979715 w 1686312"/>
              <a:gd name="connsiteY8" fmla="*/ 90528 h 2726850"/>
              <a:gd name="connsiteX9" fmla="*/ 1175658 w 1686312"/>
              <a:gd name="connsiteY9" fmla="*/ 96465 h 2726850"/>
              <a:gd name="connsiteX10" fmla="*/ 1205346 w 1686312"/>
              <a:gd name="connsiteY10" fmla="*/ 126154 h 2726850"/>
              <a:gd name="connsiteX11" fmla="*/ 1258785 w 1686312"/>
              <a:gd name="connsiteY11" fmla="*/ 262720 h 2726850"/>
              <a:gd name="connsiteX12" fmla="*/ 1276598 w 1686312"/>
              <a:gd name="connsiteY12" fmla="*/ 292408 h 2726850"/>
              <a:gd name="connsiteX13" fmla="*/ 1312224 w 1686312"/>
              <a:gd name="connsiteY13" fmla="*/ 322096 h 2726850"/>
              <a:gd name="connsiteX14" fmla="*/ 1573481 w 1686312"/>
              <a:gd name="connsiteY14" fmla="*/ 328034 h 2726850"/>
              <a:gd name="connsiteX15" fmla="*/ 1591294 w 1686312"/>
              <a:gd name="connsiteY15" fmla="*/ 357722 h 2726850"/>
              <a:gd name="connsiteX16" fmla="*/ 1626920 w 1686312"/>
              <a:gd name="connsiteY16" fmla="*/ 405224 h 2726850"/>
              <a:gd name="connsiteX17" fmla="*/ 1680359 w 1686312"/>
              <a:gd name="connsiteY17" fmla="*/ 405224 h 2726850"/>
              <a:gd name="connsiteX18" fmla="*/ 1686296 w 1686312"/>
              <a:gd name="connsiteY18" fmla="*/ 428974 h 2726850"/>
              <a:gd name="connsiteX19" fmla="*/ 11876 w 1686312"/>
              <a:gd name="connsiteY19" fmla="*/ 2726850 h 272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86312" h="2726850">
                <a:moveTo>
                  <a:pt x="11876" y="2726850"/>
                </a:moveTo>
                <a:cubicBezTo>
                  <a:pt x="7917" y="1844117"/>
                  <a:pt x="3959" y="961385"/>
                  <a:pt x="0" y="78652"/>
                </a:cubicBezTo>
                <a:lnTo>
                  <a:pt x="100941" y="54902"/>
                </a:lnTo>
                <a:cubicBezTo>
                  <a:pt x="152401" y="39068"/>
                  <a:pt x="203377" y="21566"/>
                  <a:pt x="255320" y="7400"/>
                </a:cubicBezTo>
                <a:cubicBezTo>
                  <a:pt x="268822" y="3718"/>
                  <a:pt x="283606" y="-2963"/>
                  <a:pt x="296883" y="1463"/>
                </a:cubicBezTo>
                <a:cubicBezTo>
                  <a:pt x="356556" y="21354"/>
                  <a:pt x="411678" y="52922"/>
                  <a:pt x="469076" y="78652"/>
                </a:cubicBezTo>
                <a:cubicBezTo>
                  <a:pt x="536580" y="146156"/>
                  <a:pt x="497449" y="129584"/>
                  <a:pt x="581891" y="138029"/>
                </a:cubicBezTo>
                <a:cubicBezTo>
                  <a:pt x="605642" y="145946"/>
                  <a:pt x="628284" y="164748"/>
                  <a:pt x="653143" y="161780"/>
                </a:cubicBezTo>
                <a:cubicBezTo>
                  <a:pt x="763775" y="148570"/>
                  <a:pt x="979715" y="90528"/>
                  <a:pt x="979715" y="90528"/>
                </a:cubicBezTo>
                <a:lnTo>
                  <a:pt x="1175658" y="96465"/>
                </a:lnTo>
                <a:cubicBezTo>
                  <a:pt x="1189482" y="98648"/>
                  <a:pt x="1199087" y="113636"/>
                  <a:pt x="1205346" y="126154"/>
                </a:cubicBezTo>
                <a:cubicBezTo>
                  <a:pt x="1227207" y="169876"/>
                  <a:pt x="1233635" y="220803"/>
                  <a:pt x="1258785" y="262720"/>
                </a:cubicBezTo>
                <a:cubicBezTo>
                  <a:pt x="1264723" y="272616"/>
                  <a:pt x="1268878" y="283830"/>
                  <a:pt x="1276598" y="292408"/>
                </a:cubicBezTo>
                <a:cubicBezTo>
                  <a:pt x="1286939" y="303898"/>
                  <a:pt x="1300349" y="312200"/>
                  <a:pt x="1312224" y="322096"/>
                </a:cubicBezTo>
                <a:cubicBezTo>
                  <a:pt x="1402158" y="316476"/>
                  <a:pt x="1481550" y="307276"/>
                  <a:pt x="1573481" y="328034"/>
                </a:cubicBezTo>
                <a:cubicBezTo>
                  <a:pt x="1584738" y="330576"/>
                  <a:pt x="1585098" y="347986"/>
                  <a:pt x="1591294" y="357722"/>
                </a:cubicBezTo>
                <a:cubicBezTo>
                  <a:pt x="1614793" y="394648"/>
                  <a:pt x="1606270" y="384573"/>
                  <a:pt x="1626920" y="405224"/>
                </a:cubicBezTo>
                <a:cubicBezTo>
                  <a:pt x="1641797" y="402248"/>
                  <a:pt x="1665265" y="393148"/>
                  <a:pt x="1680359" y="405224"/>
                </a:cubicBezTo>
                <a:cubicBezTo>
                  <a:pt x="1686922" y="410474"/>
                  <a:pt x="1686296" y="421344"/>
                  <a:pt x="1686296" y="428974"/>
                </a:cubicBezTo>
                <a:lnTo>
                  <a:pt x="11876" y="272685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Velocity Obstacle (VO)-1</a:t>
            </a:r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DD2EED80-2D64-4743-982B-4B5008C6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8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A2FD6284-E8E1-42C9-AE58-1D6FB3139946}"/>
              </a:ext>
            </a:extLst>
          </p:cNvPr>
          <p:cNvSpPr/>
          <p:nvPr/>
        </p:nvSpPr>
        <p:spPr>
          <a:xfrm>
            <a:off x="1298035" y="1892770"/>
            <a:ext cx="1728000" cy="1728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1353D3D6-5883-4600-A816-75DC2869F817}"/>
              </a:ext>
            </a:extLst>
          </p:cNvPr>
          <p:cNvSpPr/>
          <p:nvPr/>
        </p:nvSpPr>
        <p:spPr>
          <a:xfrm>
            <a:off x="1719959" y="2328960"/>
            <a:ext cx="864000" cy="864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491ABB8D-1395-4EE8-881F-9E7EA6B9274B}"/>
              </a:ext>
            </a:extLst>
          </p:cNvPr>
          <p:cNvCxnSpPr/>
          <p:nvPr/>
        </p:nvCxnSpPr>
        <p:spPr>
          <a:xfrm flipV="1">
            <a:off x="1303314" y="1717503"/>
            <a:ext cx="0" cy="3616037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2F3E8EB5-207B-4238-B293-23CF3BB4085A}"/>
              </a:ext>
            </a:extLst>
          </p:cNvPr>
          <p:cNvCxnSpPr>
            <a:cxnSpLocks/>
          </p:cNvCxnSpPr>
          <p:nvPr/>
        </p:nvCxnSpPr>
        <p:spPr>
          <a:xfrm flipV="1">
            <a:off x="1303314" y="2308274"/>
            <a:ext cx="2291938" cy="302526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橢圓 29">
            <a:extLst>
              <a:ext uri="{FF2B5EF4-FFF2-40B4-BE49-F238E27FC236}">
                <a16:creationId xmlns:a16="http://schemas.microsoft.com/office/drawing/2014/main" id="{6B98B4AB-457E-4D6D-8295-AE8C120C562B}"/>
              </a:ext>
            </a:extLst>
          </p:cNvPr>
          <p:cNvSpPr/>
          <p:nvPr/>
        </p:nvSpPr>
        <p:spPr>
          <a:xfrm>
            <a:off x="855959" y="4894382"/>
            <a:ext cx="864000" cy="864000"/>
          </a:xfrm>
          <a:prstGeom prst="ellipse">
            <a:avLst/>
          </a:prstGeom>
          <a:solidFill>
            <a:srgbClr val="F26E61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7212CD3B-8E5E-4D7A-9E08-222E256EFD95}"/>
              </a:ext>
            </a:extLst>
          </p:cNvPr>
          <p:cNvSpPr/>
          <p:nvPr/>
        </p:nvSpPr>
        <p:spPr>
          <a:xfrm>
            <a:off x="855959" y="4894382"/>
            <a:ext cx="864000" cy="864000"/>
          </a:xfrm>
          <a:prstGeom prst="ellipse">
            <a:avLst/>
          </a:prstGeom>
          <a:solidFill>
            <a:srgbClr val="F26E61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5870332C-A48A-48AA-9131-E7D32DD717EB}"/>
              </a:ext>
            </a:extLst>
          </p:cNvPr>
          <p:cNvSpPr/>
          <p:nvPr/>
        </p:nvSpPr>
        <p:spPr>
          <a:xfrm>
            <a:off x="2585887" y="1493387"/>
            <a:ext cx="1152141" cy="38594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70C0"/>
                </a:solidFill>
              </a:rPr>
              <a:t>C-space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079C6ED-D6C8-45EF-9769-BD7EE39F2EA6}"/>
              </a:ext>
            </a:extLst>
          </p:cNvPr>
          <p:cNvSpPr txBox="1"/>
          <p:nvPr/>
        </p:nvSpPr>
        <p:spPr>
          <a:xfrm>
            <a:off x="2220655" y="5497537"/>
            <a:ext cx="1199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agent A</a:t>
            </a:r>
            <a:endParaRPr lang="zh-TW" altLang="en-US" dirty="0"/>
          </a:p>
        </p:txBody>
      </p:sp>
      <p:sp>
        <p:nvSpPr>
          <p:cNvPr id="39" name="手繪多邊形: 圖案 38">
            <a:extLst>
              <a:ext uri="{FF2B5EF4-FFF2-40B4-BE49-F238E27FC236}">
                <a16:creationId xmlns:a16="http://schemas.microsoft.com/office/drawing/2014/main" id="{883018F4-8449-495D-B505-34C6491AEEF1}"/>
              </a:ext>
            </a:extLst>
          </p:cNvPr>
          <p:cNvSpPr/>
          <p:nvPr/>
        </p:nvSpPr>
        <p:spPr>
          <a:xfrm>
            <a:off x="1698171" y="5480462"/>
            <a:ext cx="540328" cy="382771"/>
          </a:xfrm>
          <a:custGeom>
            <a:avLst/>
            <a:gdLst>
              <a:gd name="connsiteX0" fmla="*/ 540328 w 540328"/>
              <a:gd name="connsiteY0" fmla="*/ 219694 h 382771"/>
              <a:gd name="connsiteX1" fmla="*/ 136567 w 540328"/>
              <a:gd name="connsiteY1" fmla="*/ 380011 h 382771"/>
              <a:gd name="connsiteX2" fmla="*/ 160317 w 540328"/>
              <a:gd name="connsiteY2" fmla="*/ 100941 h 382771"/>
              <a:gd name="connsiteX3" fmla="*/ 0 w 540328"/>
              <a:gd name="connsiteY3" fmla="*/ 0 h 382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0328" h="382771">
                <a:moveTo>
                  <a:pt x="540328" y="219694"/>
                </a:moveTo>
                <a:cubicBezTo>
                  <a:pt x="370115" y="309748"/>
                  <a:pt x="199902" y="399803"/>
                  <a:pt x="136567" y="380011"/>
                </a:cubicBezTo>
                <a:cubicBezTo>
                  <a:pt x="73232" y="360219"/>
                  <a:pt x="183078" y="164276"/>
                  <a:pt x="160317" y="100941"/>
                </a:cubicBezTo>
                <a:cubicBezTo>
                  <a:pt x="137556" y="37606"/>
                  <a:pt x="68778" y="18803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F4F70AD7-D51B-41B1-82E3-D0F3B183B68A}"/>
              </a:ext>
            </a:extLst>
          </p:cNvPr>
          <p:cNvSpPr txBox="1"/>
          <p:nvPr/>
        </p:nvSpPr>
        <p:spPr>
          <a:xfrm>
            <a:off x="151764" y="3059667"/>
            <a:ext cx="1003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agent B</a:t>
            </a:r>
            <a:endParaRPr lang="zh-TW" altLang="en-US" dirty="0"/>
          </a:p>
        </p:txBody>
      </p:sp>
      <p:sp>
        <p:nvSpPr>
          <p:cNvPr id="42" name="手繪多邊形: 圖案 41">
            <a:extLst>
              <a:ext uri="{FF2B5EF4-FFF2-40B4-BE49-F238E27FC236}">
                <a16:creationId xmlns:a16="http://schemas.microsoft.com/office/drawing/2014/main" id="{94C42A04-1C93-4F18-BE6B-F510D550116F}"/>
              </a:ext>
            </a:extLst>
          </p:cNvPr>
          <p:cNvSpPr/>
          <p:nvPr/>
        </p:nvSpPr>
        <p:spPr>
          <a:xfrm>
            <a:off x="1187532" y="2731325"/>
            <a:ext cx="534390" cy="522514"/>
          </a:xfrm>
          <a:custGeom>
            <a:avLst/>
            <a:gdLst>
              <a:gd name="connsiteX0" fmla="*/ 0 w 534390"/>
              <a:gd name="connsiteY0" fmla="*/ 522514 h 522514"/>
              <a:gd name="connsiteX1" fmla="*/ 397824 w 534390"/>
              <a:gd name="connsiteY1" fmla="*/ 391885 h 522514"/>
              <a:gd name="connsiteX2" fmla="*/ 279071 w 534390"/>
              <a:gd name="connsiteY2" fmla="*/ 71252 h 522514"/>
              <a:gd name="connsiteX3" fmla="*/ 534390 w 534390"/>
              <a:gd name="connsiteY3" fmla="*/ 0 h 52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390" h="522514">
                <a:moveTo>
                  <a:pt x="0" y="522514"/>
                </a:moveTo>
                <a:cubicBezTo>
                  <a:pt x="175656" y="494804"/>
                  <a:pt x="351312" y="467095"/>
                  <a:pt x="397824" y="391885"/>
                </a:cubicBezTo>
                <a:cubicBezTo>
                  <a:pt x="444336" y="316675"/>
                  <a:pt x="256310" y="136566"/>
                  <a:pt x="279071" y="71252"/>
                </a:cubicBezTo>
                <a:cubicBezTo>
                  <a:pt x="301832" y="5938"/>
                  <a:pt x="418111" y="2969"/>
                  <a:pt x="534390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25A7940B-900F-48E4-90CA-E9F03B8F9C74}"/>
              </a:ext>
            </a:extLst>
          </p:cNvPr>
          <p:cNvCxnSpPr>
            <a:endCxn id="36" idx="5"/>
          </p:cNvCxnSpPr>
          <p:nvPr/>
        </p:nvCxnSpPr>
        <p:spPr>
          <a:xfrm>
            <a:off x="2151959" y="2756770"/>
            <a:ext cx="621016" cy="6109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24186845-CC33-4647-81C5-6C6722E8C781}"/>
                  </a:ext>
                </a:extLst>
              </p:cNvPr>
              <p:cNvSpPr txBox="1"/>
              <p:nvPr/>
            </p:nvSpPr>
            <p:spPr>
              <a:xfrm rot="2631998">
                <a:off x="1752176" y="2918056"/>
                <a:ext cx="13523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24186845-CC33-4647-81C5-6C6722E8C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31998">
                <a:off x="1752176" y="2918056"/>
                <a:ext cx="135232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1FD0F8FD-2789-4074-93AD-947A24980CDE}"/>
              </a:ext>
            </a:extLst>
          </p:cNvPr>
          <p:cNvCxnSpPr/>
          <p:nvPr/>
        </p:nvCxnSpPr>
        <p:spPr>
          <a:xfrm>
            <a:off x="4371810" y="4844703"/>
            <a:ext cx="312133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03D2DAB3-D384-4210-A6AB-8B0C4CCB92B4}"/>
              </a:ext>
            </a:extLst>
          </p:cNvPr>
          <p:cNvCxnSpPr/>
          <p:nvPr/>
        </p:nvCxnSpPr>
        <p:spPr>
          <a:xfrm flipV="1">
            <a:off x="6026884" y="2102255"/>
            <a:ext cx="0" cy="35474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: 圓角 50">
            <a:extLst>
              <a:ext uri="{FF2B5EF4-FFF2-40B4-BE49-F238E27FC236}">
                <a16:creationId xmlns:a16="http://schemas.microsoft.com/office/drawing/2014/main" id="{72A45F58-D72A-47B7-A103-DF641BC66AE7}"/>
              </a:ext>
            </a:extLst>
          </p:cNvPr>
          <p:cNvSpPr/>
          <p:nvPr/>
        </p:nvSpPr>
        <p:spPr>
          <a:xfrm>
            <a:off x="4169229" y="1491467"/>
            <a:ext cx="1791533" cy="38594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70C0"/>
                </a:solidFill>
              </a:rPr>
              <a:t>Velocity space</a:t>
            </a:r>
            <a:endParaRPr lang="zh-TW" alt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文字方塊 158">
                <a:extLst>
                  <a:ext uri="{FF2B5EF4-FFF2-40B4-BE49-F238E27FC236}">
                    <a16:creationId xmlns:a16="http://schemas.microsoft.com/office/drawing/2014/main" id="{FAED9DDF-51B9-4AB1-B1D2-6363F525AE27}"/>
                  </a:ext>
                </a:extLst>
              </p:cNvPr>
              <p:cNvSpPr txBox="1"/>
              <p:nvPr/>
            </p:nvSpPr>
            <p:spPr>
              <a:xfrm>
                <a:off x="7357314" y="4483320"/>
                <a:ext cx="249387" cy="497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sub>
                          </m:sSub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9" name="文字方塊 158">
                <a:extLst>
                  <a:ext uri="{FF2B5EF4-FFF2-40B4-BE49-F238E27FC236}">
                    <a16:creationId xmlns:a16="http://schemas.microsoft.com/office/drawing/2014/main" id="{FAED9DDF-51B9-4AB1-B1D2-6363F525A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7314" y="4483320"/>
                <a:ext cx="249387" cy="497700"/>
              </a:xfrm>
              <a:prstGeom prst="rect">
                <a:avLst/>
              </a:prstGeom>
              <a:blipFill>
                <a:blip r:embed="rId3"/>
                <a:stretch>
                  <a:fillRect r="-200000" b="-12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文字方塊 159">
                <a:extLst>
                  <a:ext uri="{FF2B5EF4-FFF2-40B4-BE49-F238E27FC236}">
                    <a16:creationId xmlns:a16="http://schemas.microsoft.com/office/drawing/2014/main" id="{89A14104-A7E4-4BB7-A43C-07340BB48C0B}"/>
                  </a:ext>
                </a:extLst>
              </p:cNvPr>
              <p:cNvSpPr txBox="1"/>
              <p:nvPr/>
            </p:nvSpPr>
            <p:spPr>
              <a:xfrm>
                <a:off x="5244100" y="1806216"/>
                <a:ext cx="249387" cy="538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sub>
                          </m:sSub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0" name="文字方塊 159">
                <a:extLst>
                  <a:ext uri="{FF2B5EF4-FFF2-40B4-BE49-F238E27FC236}">
                    <a16:creationId xmlns:a16="http://schemas.microsoft.com/office/drawing/2014/main" id="{89A14104-A7E4-4BB7-A43C-07340BB48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100" y="1806216"/>
                <a:ext cx="249387" cy="538930"/>
              </a:xfrm>
              <a:prstGeom prst="rect">
                <a:avLst/>
              </a:prstGeom>
              <a:blipFill>
                <a:blip r:embed="rId4"/>
                <a:stretch>
                  <a:fillRect r="-212195" b="-56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文字方塊 160">
                <a:extLst>
                  <a:ext uri="{FF2B5EF4-FFF2-40B4-BE49-F238E27FC236}">
                    <a16:creationId xmlns:a16="http://schemas.microsoft.com/office/drawing/2014/main" id="{C514AE4E-2FEE-4342-B2AE-D2A5934E811E}"/>
                  </a:ext>
                </a:extLst>
              </p:cNvPr>
              <p:cNvSpPr txBox="1"/>
              <p:nvPr/>
            </p:nvSpPr>
            <p:spPr>
              <a:xfrm>
                <a:off x="5932478" y="4785045"/>
                <a:ext cx="3772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0,0)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1" name="文字方塊 160">
                <a:extLst>
                  <a:ext uri="{FF2B5EF4-FFF2-40B4-BE49-F238E27FC236}">
                    <a16:creationId xmlns:a16="http://schemas.microsoft.com/office/drawing/2014/main" id="{C514AE4E-2FEE-4342-B2AE-D2A5934E8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2478" y="4785045"/>
                <a:ext cx="377239" cy="369332"/>
              </a:xfrm>
              <a:prstGeom prst="rect">
                <a:avLst/>
              </a:prstGeom>
              <a:blipFill>
                <a:blip r:embed="rId5"/>
                <a:stretch>
                  <a:fillRect l="-4839" r="-85484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橢圓 161">
            <a:extLst>
              <a:ext uri="{FF2B5EF4-FFF2-40B4-BE49-F238E27FC236}">
                <a16:creationId xmlns:a16="http://schemas.microsoft.com/office/drawing/2014/main" id="{2CCE41F4-1838-48A0-A960-AD1DADEEF057}"/>
              </a:ext>
            </a:extLst>
          </p:cNvPr>
          <p:cNvSpPr/>
          <p:nvPr/>
        </p:nvSpPr>
        <p:spPr>
          <a:xfrm>
            <a:off x="6004024" y="482184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文字方塊 194">
                <a:extLst>
                  <a:ext uri="{FF2B5EF4-FFF2-40B4-BE49-F238E27FC236}">
                    <a16:creationId xmlns:a16="http://schemas.microsoft.com/office/drawing/2014/main" id="{CC237476-418D-4B53-964B-DF2B829A572D}"/>
                  </a:ext>
                </a:extLst>
              </p:cNvPr>
              <p:cNvSpPr txBox="1"/>
              <p:nvPr/>
            </p:nvSpPr>
            <p:spPr>
              <a:xfrm>
                <a:off x="6193031" y="2154644"/>
                <a:ext cx="226781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Collision Cone, </a:t>
                </a:r>
                <a14:m>
                  <m:oMath xmlns:m="http://schemas.openxmlformats.org/officeDocument/2006/math"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5" name="文字方塊 194">
                <a:extLst>
                  <a:ext uri="{FF2B5EF4-FFF2-40B4-BE49-F238E27FC236}">
                    <a16:creationId xmlns:a16="http://schemas.microsoft.com/office/drawing/2014/main" id="{CC237476-418D-4B53-964B-DF2B829A5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031" y="2154644"/>
                <a:ext cx="2267813" cy="830997"/>
              </a:xfrm>
              <a:prstGeom prst="rect">
                <a:avLst/>
              </a:prstGeom>
              <a:blipFill>
                <a:blip r:embed="rId6"/>
                <a:stretch>
                  <a:fillRect l="-4301" t="-5109" r="-6452" b="-102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1" name="直線單箭頭接點 200">
            <a:extLst>
              <a:ext uri="{FF2B5EF4-FFF2-40B4-BE49-F238E27FC236}">
                <a16:creationId xmlns:a16="http://schemas.microsoft.com/office/drawing/2014/main" id="{5C5F5085-51A0-40D5-A1CA-98D6F335DD44}"/>
              </a:ext>
            </a:extLst>
          </p:cNvPr>
          <p:cNvCxnSpPr/>
          <p:nvPr/>
        </p:nvCxnSpPr>
        <p:spPr>
          <a:xfrm>
            <a:off x="8346630" y="4844703"/>
            <a:ext cx="312133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線單箭頭接點 201">
            <a:extLst>
              <a:ext uri="{FF2B5EF4-FFF2-40B4-BE49-F238E27FC236}">
                <a16:creationId xmlns:a16="http://schemas.microsoft.com/office/drawing/2014/main" id="{224EDE48-17A8-41C9-BFBB-0AFD1F41AE6E}"/>
              </a:ext>
            </a:extLst>
          </p:cNvPr>
          <p:cNvCxnSpPr/>
          <p:nvPr/>
        </p:nvCxnSpPr>
        <p:spPr>
          <a:xfrm flipV="1">
            <a:off x="10001704" y="2102255"/>
            <a:ext cx="0" cy="35474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文字方塊 202">
                <a:extLst>
                  <a:ext uri="{FF2B5EF4-FFF2-40B4-BE49-F238E27FC236}">
                    <a16:creationId xmlns:a16="http://schemas.microsoft.com/office/drawing/2014/main" id="{0838AF91-7A1D-4557-9D8E-6F5AA3EA8981}"/>
                  </a:ext>
                </a:extLst>
              </p:cNvPr>
              <p:cNvSpPr txBox="1"/>
              <p:nvPr/>
            </p:nvSpPr>
            <p:spPr>
              <a:xfrm>
                <a:off x="11332134" y="4483320"/>
                <a:ext cx="249387" cy="497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3" name="文字方塊 202">
                <a:extLst>
                  <a:ext uri="{FF2B5EF4-FFF2-40B4-BE49-F238E27FC236}">
                    <a16:creationId xmlns:a16="http://schemas.microsoft.com/office/drawing/2014/main" id="{0838AF91-7A1D-4557-9D8E-6F5AA3EA8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2134" y="4483320"/>
                <a:ext cx="249387" cy="497700"/>
              </a:xfrm>
              <a:prstGeom prst="rect">
                <a:avLst/>
              </a:prstGeom>
              <a:blipFill>
                <a:blip r:embed="rId7"/>
                <a:stretch>
                  <a:fillRect r="-136585" b="-12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文字方塊 203">
                <a:extLst>
                  <a:ext uri="{FF2B5EF4-FFF2-40B4-BE49-F238E27FC236}">
                    <a16:creationId xmlns:a16="http://schemas.microsoft.com/office/drawing/2014/main" id="{87D44330-308E-4C12-B4CC-574280979E7A}"/>
                  </a:ext>
                </a:extLst>
              </p:cNvPr>
              <p:cNvSpPr txBox="1"/>
              <p:nvPr/>
            </p:nvSpPr>
            <p:spPr>
              <a:xfrm>
                <a:off x="9218920" y="1806216"/>
                <a:ext cx="249387" cy="538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4" name="文字方塊 203">
                <a:extLst>
                  <a:ext uri="{FF2B5EF4-FFF2-40B4-BE49-F238E27FC236}">
                    <a16:creationId xmlns:a16="http://schemas.microsoft.com/office/drawing/2014/main" id="{87D44330-308E-4C12-B4CC-574280979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8920" y="1806216"/>
                <a:ext cx="249387" cy="538930"/>
              </a:xfrm>
              <a:prstGeom prst="rect">
                <a:avLst/>
              </a:prstGeom>
              <a:blipFill>
                <a:blip r:embed="rId8"/>
                <a:stretch>
                  <a:fillRect r="-148780" b="-56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文字方塊 204">
                <a:extLst>
                  <a:ext uri="{FF2B5EF4-FFF2-40B4-BE49-F238E27FC236}">
                    <a16:creationId xmlns:a16="http://schemas.microsoft.com/office/drawing/2014/main" id="{89438890-D7C2-4F9A-9742-32B099EA7FCE}"/>
                  </a:ext>
                </a:extLst>
              </p:cNvPr>
              <p:cNvSpPr txBox="1"/>
              <p:nvPr/>
            </p:nvSpPr>
            <p:spPr>
              <a:xfrm>
                <a:off x="9907298" y="4785045"/>
                <a:ext cx="3772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0,0)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5" name="文字方塊 204">
                <a:extLst>
                  <a:ext uri="{FF2B5EF4-FFF2-40B4-BE49-F238E27FC236}">
                    <a16:creationId xmlns:a16="http://schemas.microsoft.com/office/drawing/2014/main" id="{89438890-D7C2-4F9A-9742-32B099EA7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298" y="4785045"/>
                <a:ext cx="377239" cy="369332"/>
              </a:xfrm>
              <a:prstGeom prst="rect">
                <a:avLst/>
              </a:prstGeom>
              <a:blipFill>
                <a:blip r:embed="rId9"/>
                <a:stretch>
                  <a:fillRect l="-4839" r="-85484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7" name="直線接點 206">
            <a:extLst>
              <a:ext uri="{FF2B5EF4-FFF2-40B4-BE49-F238E27FC236}">
                <a16:creationId xmlns:a16="http://schemas.microsoft.com/office/drawing/2014/main" id="{80AF3206-8E6B-4086-ADE7-2F917D0DE8CD}"/>
              </a:ext>
            </a:extLst>
          </p:cNvPr>
          <p:cNvCxnSpPr/>
          <p:nvPr/>
        </p:nvCxnSpPr>
        <p:spPr>
          <a:xfrm>
            <a:off x="3942923" y="1560668"/>
            <a:ext cx="0" cy="4302565"/>
          </a:xfrm>
          <a:prstGeom prst="line">
            <a:avLst/>
          </a:prstGeom>
          <a:ln w="76200"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箭號: 向右 45">
            <a:extLst>
              <a:ext uri="{FF2B5EF4-FFF2-40B4-BE49-F238E27FC236}">
                <a16:creationId xmlns:a16="http://schemas.microsoft.com/office/drawing/2014/main" id="{D991A622-D9C5-40F0-9C20-0D2050D936BF}"/>
              </a:ext>
            </a:extLst>
          </p:cNvPr>
          <p:cNvSpPr/>
          <p:nvPr/>
        </p:nvSpPr>
        <p:spPr>
          <a:xfrm>
            <a:off x="3589872" y="3325617"/>
            <a:ext cx="1010653" cy="75606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0" name="箭號: 向右 199">
            <a:extLst>
              <a:ext uri="{FF2B5EF4-FFF2-40B4-BE49-F238E27FC236}">
                <a16:creationId xmlns:a16="http://schemas.microsoft.com/office/drawing/2014/main" id="{44DE32EB-FAE1-451B-AA07-A6EEE1A8B3BC}"/>
              </a:ext>
            </a:extLst>
          </p:cNvPr>
          <p:cNvSpPr/>
          <p:nvPr/>
        </p:nvSpPr>
        <p:spPr>
          <a:xfrm>
            <a:off x="7564692" y="3325617"/>
            <a:ext cx="1010653" cy="75606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11" name="群組 210">
            <a:extLst>
              <a:ext uri="{FF2B5EF4-FFF2-40B4-BE49-F238E27FC236}">
                <a16:creationId xmlns:a16="http://schemas.microsoft.com/office/drawing/2014/main" id="{9573973C-6D50-4F95-AE58-EEA07E8645B7}"/>
              </a:ext>
            </a:extLst>
          </p:cNvPr>
          <p:cNvGrpSpPr/>
          <p:nvPr/>
        </p:nvGrpSpPr>
        <p:grpSpPr>
          <a:xfrm>
            <a:off x="1155259" y="2756770"/>
            <a:ext cx="1006776" cy="864000"/>
            <a:chOff x="1155259" y="2756770"/>
            <a:chExt cx="1006776" cy="864000"/>
          </a:xfrm>
        </p:grpSpPr>
        <p:cxnSp>
          <p:nvCxnSpPr>
            <p:cNvPr id="209" name="直線單箭頭接點 208">
              <a:extLst>
                <a:ext uri="{FF2B5EF4-FFF2-40B4-BE49-F238E27FC236}">
                  <a16:creationId xmlns:a16="http://schemas.microsoft.com/office/drawing/2014/main" id="{19854461-E683-4C59-9AF1-C22A0A15E7FB}"/>
                </a:ext>
              </a:extLst>
            </p:cNvPr>
            <p:cNvCxnSpPr/>
            <p:nvPr/>
          </p:nvCxnSpPr>
          <p:spPr>
            <a:xfrm flipH="1">
              <a:off x="1155259" y="2756770"/>
              <a:ext cx="1006776" cy="864000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文字方塊 209">
                  <a:extLst>
                    <a:ext uri="{FF2B5EF4-FFF2-40B4-BE49-F238E27FC236}">
                      <a16:creationId xmlns:a16="http://schemas.microsoft.com/office/drawing/2014/main" id="{DA56D3B8-A75D-4F78-9A16-AFE6CACD49D0}"/>
                    </a:ext>
                  </a:extLst>
                </p:cNvPr>
                <p:cNvSpPr txBox="1"/>
                <p:nvPr/>
              </p:nvSpPr>
              <p:spPr>
                <a:xfrm>
                  <a:off x="1518847" y="2988565"/>
                  <a:ext cx="34091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10" name="文字方塊 209">
                  <a:extLst>
                    <a:ext uri="{FF2B5EF4-FFF2-40B4-BE49-F238E27FC236}">
                      <a16:creationId xmlns:a16="http://schemas.microsoft.com/office/drawing/2014/main" id="{DA56D3B8-A75D-4F78-9A16-AFE6CACD49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8847" y="2988565"/>
                  <a:ext cx="340912" cy="461665"/>
                </a:xfrm>
                <a:prstGeom prst="rect">
                  <a:avLst/>
                </a:prstGeom>
                <a:blipFill>
                  <a:blip r:embed="rId10"/>
                  <a:stretch>
                    <a:fillRect r="-37500" b="-394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2" name="群組 211">
            <a:extLst>
              <a:ext uri="{FF2B5EF4-FFF2-40B4-BE49-F238E27FC236}">
                <a16:creationId xmlns:a16="http://schemas.microsoft.com/office/drawing/2014/main" id="{8160438F-40AB-439E-895A-0DCA19638DBD}"/>
              </a:ext>
            </a:extLst>
          </p:cNvPr>
          <p:cNvGrpSpPr/>
          <p:nvPr/>
        </p:nvGrpSpPr>
        <p:grpSpPr>
          <a:xfrm>
            <a:off x="8994928" y="4853827"/>
            <a:ext cx="1006776" cy="864000"/>
            <a:chOff x="1155259" y="2756770"/>
            <a:chExt cx="1006776" cy="864000"/>
          </a:xfrm>
        </p:grpSpPr>
        <p:cxnSp>
          <p:nvCxnSpPr>
            <p:cNvPr id="213" name="直線單箭頭接點 212">
              <a:extLst>
                <a:ext uri="{FF2B5EF4-FFF2-40B4-BE49-F238E27FC236}">
                  <a16:creationId xmlns:a16="http://schemas.microsoft.com/office/drawing/2014/main" id="{08DB98D1-955E-420B-BD04-285501BABD9F}"/>
                </a:ext>
              </a:extLst>
            </p:cNvPr>
            <p:cNvCxnSpPr/>
            <p:nvPr/>
          </p:nvCxnSpPr>
          <p:spPr>
            <a:xfrm flipH="1">
              <a:off x="1155259" y="2756770"/>
              <a:ext cx="1006776" cy="864000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文字方塊 213">
                  <a:extLst>
                    <a:ext uri="{FF2B5EF4-FFF2-40B4-BE49-F238E27FC236}">
                      <a16:creationId xmlns:a16="http://schemas.microsoft.com/office/drawing/2014/main" id="{46B74677-874F-467F-A712-4E1DE850B13B}"/>
                    </a:ext>
                  </a:extLst>
                </p:cNvPr>
                <p:cNvSpPr txBox="1"/>
                <p:nvPr/>
              </p:nvSpPr>
              <p:spPr>
                <a:xfrm>
                  <a:off x="1518847" y="2988565"/>
                  <a:ext cx="34091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14" name="文字方塊 213">
                  <a:extLst>
                    <a:ext uri="{FF2B5EF4-FFF2-40B4-BE49-F238E27FC236}">
                      <a16:creationId xmlns:a16="http://schemas.microsoft.com/office/drawing/2014/main" id="{46B74677-874F-467F-A712-4E1DE850B1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8847" y="2988565"/>
                  <a:ext cx="340912" cy="461665"/>
                </a:xfrm>
                <a:prstGeom prst="rect">
                  <a:avLst/>
                </a:prstGeom>
                <a:blipFill>
                  <a:blip r:embed="rId11"/>
                  <a:stretch>
                    <a:fillRect r="-37500" b="-394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6" name="橢圓 285">
            <a:extLst>
              <a:ext uri="{FF2B5EF4-FFF2-40B4-BE49-F238E27FC236}">
                <a16:creationId xmlns:a16="http://schemas.microsoft.com/office/drawing/2014/main" id="{72BE05DC-543B-458D-BE05-9267642634E2}"/>
              </a:ext>
            </a:extLst>
          </p:cNvPr>
          <p:cNvSpPr/>
          <p:nvPr/>
        </p:nvSpPr>
        <p:spPr>
          <a:xfrm>
            <a:off x="9991913" y="48237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文字方塊 287">
                <a:extLst>
                  <a:ext uri="{FF2B5EF4-FFF2-40B4-BE49-F238E27FC236}">
                    <a16:creationId xmlns:a16="http://schemas.microsoft.com/office/drawing/2014/main" id="{3A415259-4163-4E07-8345-A440E3948C19}"/>
                  </a:ext>
                </a:extLst>
              </p:cNvPr>
              <p:cNvSpPr txBox="1"/>
              <p:nvPr/>
            </p:nvSpPr>
            <p:spPr>
              <a:xfrm>
                <a:off x="8793466" y="2619233"/>
                <a:ext cx="26745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Velocity Obstacle, </a:t>
                </a:r>
                <a14:m>
                  <m:oMath xmlns:m="http://schemas.openxmlformats.org/officeDocument/2006/math"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𝑉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8" name="文字方塊 287">
                <a:extLst>
                  <a:ext uri="{FF2B5EF4-FFF2-40B4-BE49-F238E27FC236}">
                    <a16:creationId xmlns:a16="http://schemas.microsoft.com/office/drawing/2014/main" id="{3A415259-4163-4E07-8345-A440E3948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3466" y="2619233"/>
                <a:ext cx="2674500" cy="830997"/>
              </a:xfrm>
              <a:prstGeom prst="rect">
                <a:avLst/>
              </a:prstGeom>
              <a:blipFill>
                <a:blip r:embed="rId12"/>
                <a:stretch>
                  <a:fillRect l="-3417" t="-5147" r="-4100" b="-110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文字方塊 288">
                <a:extLst>
                  <a:ext uri="{FF2B5EF4-FFF2-40B4-BE49-F238E27FC236}">
                    <a16:creationId xmlns:a16="http://schemas.microsoft.com/office/drawing/2014/main" id="{0A82DB0D-C6A9-453F-8C32-07ADBFA20899}"/>
                  </a:ext>
                </a:extLst>
              </p:cNvPr>
              <p:cNvSpPr txBox="1"/>
              <p:nvPr/>
            </p:nvSpPr>
            <p:spPr>
              <a:xfrm>
                <a:off x="8692277" y="1318881"/>
                <a:ext cx="3312111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89" name="文字方塊 288">
                <a:extLst>
                  <a:ext uri="{FF2B5EF4-FFF2-40B4-BE49-F238E27FC236}">
                    <a16:creationId xmlns:a16="http://schemas.microsoft.com/office/drawing/2014/main" id="{0A82DB0D-C6A9-453F-8C32-07ADBFA20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277" y="1318881"/>
                <a:ext cx="3312111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8611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0.15833 -0.3687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17" y="-1844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-0.00039 -0.4805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2402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-0.00209 L 0.37396 -0.09167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63" y="-4491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59259E-6 L 0.37487 -0.09328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37" y="-4676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59259E-6 L 0.37409 -0.09236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98" y="-4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4271 -0.30532 L 3.54167E-6 -3.33333E-6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35" y="1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69 0.00139 L 0.24297 0.12662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27" y="6250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0023 L 0.24193 0.12824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35" y="6412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0007 L 0.24154 0.12871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48" y="6389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animBg="1"/>
      <p:bldP spid="215" grpId="1" animBg="1"/>
      <p:bldP spid="52" grpId="0" animBg="1"/>
      <p:bldP spid="52" grpId="1" animBg="1"/>
      <p:bldP spid="33" grpId="0" animBg="1"/>
      <p:bldP spid="36" grpId="0" animBg="1"/>
      <p:bldP spid="30" grpId="0" animBg="1"/>
      <p:bldP spid="31" grpId="0" animBg="1"/>
      <p:bldP spid="45" grpId="0"/>
      <p:bldP spid="159" grpId="0"/>
      <p:bldP spid="160" grpId="0"/>
      <p:bldP spid="161" grpId="0"/>
      <p:bldP spid="162" grpId="0" animBg="1"/>
      <p:bldP spid="195" grpId="0"/>
      <p:bldP spid="203" grpId="0"/>
      <p:bldP spid="204" grpId="0"/>
      <p:bldP spid="205" grpId="0"/>
      <p:bldP spid="46" grpId="0" animBg="1"/>
      <p:bldP spid="200" grpId="0" animBg="1"/>
      <p:bldP spid="286" grpId="0" animBg="1"/>
      <p:bldP spid="288" grpId="0"/>
      <p:bldP spid="28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DD2EED80-2D64-4743-982B-4B5008C6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9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3608A229-5F20-472E-B671-C2FF00D7A3CE}"/>
              </a:ext>
            </a:extLst>
          </p:cNvPr>
          <p:cNvGrpSpPr/>
          <p:nvPr/>
        </p:nvGrpSpPr>
        <p:grpSpPr>
          <a:xfrm>
            <a:off x="1446270" y="1334785"/>
            <a:ext cx="2814556" cy="4318000"/>
            <a:chOff x="1689711" y="1380067"/>
            <a:chExt cx="2814556" cy="4318000"/>
          </a:xfrm>
        </p:grpSpPr>
        <p:sp>
          <p:nvSpPr>
            <p:cNvPr id="11" name="手繪多邊形: 圖案 10">
              <a:extLst>
                <a:ext uri="{FF2B5EF4-FFF2-40B4-BE49-F238E27FC236}">
                  <a16:creationId xmlns:a16="http://schemas.microsoft.com/office/drawing/2014/main" id="{D3023E17-374D-4CDC-8C16-E8538F4CFD8E}"/>
                </a:ext>
              </a:extLst>
            </p:cNvPr>
            <p:cNvSpPr/>
            <p:nvPr/>
          </p:nvSpPr>
          <p:spPr>
            <a:xfrm>
              <a:off x="1689711" y="1380067"/>
              <a:ext cx="2814556" cy="4318000"/>
            </a:xfrm>
            <a:custGeom>
              <a:avLst/>
              <a:gdLst>
                <a:gd name="connsiteX0" fmla="*/ 3622 w 2814556"/>
                <a:gd name="connsiteY0" fmla="*/ 160866 h 4318000"/>
                <a:gd name="connsiteX1" fmla="*/ 1290556 w 2814556"/>
                <a:gd name="connsiteY1" fmla="*/ 4318000 h 4318000"/>
                <a:gd name="connsiteX2" fmla="*/ 2814556 w 2814556"/>
                <a:gd name="connsiteY2" fmla="*/ 101600 h 4318000"/>
                <a:gd name="connsiteX3" fmla="*/ 2780689 w 2814556"/>
                <a:gd name="connsiteY3" fmla="*/ 59266 h 4318000"/>
                <a:gd name="connsiteX4" fmla="*/ 2721422 w 2814556"/>
                <a:gd name="connsiteY4" fmla="*/ 16933 h 4318000"/>
                <a:gd name="connsiteX5" fmla="*/ 2687556 w 2814556"/>
                <a:gd name="connsiteY5" fmla="*/ 0 h 4318000"/>
                <a:gd name="connsiteX6" fmla="*/ 2628289 w 2814556"/>
                <a:gd name="connsiteY6" fmla="*/ 16933 h 4318000"/>
                <a:gd name="connsiteX7" fmla="*/ 2526689 w 2814556"/>
                <a:gd name="connsiteY7" fmla="*/ 84666 h 4318000"/>
                <a:gd name="connsiteX8" fmla="*/ 2408156 w 2814556"/>
                <a:gd name="connsiteY8" fmla="*/ 186266 h 4318000"/>
                <a:gd name="connsiteX9" fmla="*/ 2323489 w 2814556"/>
                <a:gd name="connsiteY9" fmla="*/ 194733 h 4318000"/>
                <a:gd name="connsiteX10" fmla="*/ 2238822 w 2814556"/>
                <a:gd name="connsiteY10" fmla="*/ 177800 h 4318000"/>
                <a:gd name="connsiteX11" fmla="*/ 2204956 w 2814556"/>
                <a:gd name="connsiteY11" fmla="*/ 160866 h 4318000"/>
                <a:gd name="connsiteX12" fmla="*/ 2128756 w 2814556"/>
                <a:gd name="connsiteY12" fmla="*/ 118533 h 4318000"/>
                <a:gd name="connsiteX13" fmla="*/ 2052556 w 2814556"/>
                <a:gd name="connsiteY13" fmla="*/ 101600 h 4318000"/>
                <a:gd name="connsiteX14" fmla="*/ 1993289 w 2814556"/>
                <a:gd name="connsiteY14" fmla="*/ 67733 h 4318000"/>
                <a:gd name="connsiteX15" fmla="*/ 1798556 w 2814556"/>
                <a:gd name="connsiteY15" fmla="*/ 67733 h 4318000"/>
                <a:gd name="connsiteX16" fmla="*/ 1747756 w 2814556"/>
                <a:gd name="connsiteY16" fmla="*/ 84666 h 4318000"/>
                <a:gd name="connsiteX17" fmla="*/ 1654622 w 2814556"/>
                <a:gd name="connsiteY17" fmla="*/ 101600 h 4318000"/>
                <a:gd name="connsiteX18" fmla="*/ 1595356 w 2814556"/>
                <a:gd name="connsiteY18" fmla="*/ 127000 h 4318000"/>
                <a:gd name="connsiteX19" fmla="*/ 1400622 w 2814556"/>
                <a:gd name="connsiteY19" fmla="*/ 186266 h 4318000"/>
                <a:gd name="connsiteX20" fmla="*/ 1180489 w 2814556"/>
                <a:gd name="connsiteY20" fmla="*/ 152400 h 4318000"/>
                <a:gd name="connsiteX21" fmla="*/ 1112756 w 2814556"/>
                <a:gd name="connsiteY21" fmla="*/ 101600 h 4318000"/>
                <a:gd name="connsiteX22" fmla="*/ 1045022 w 2814556"/>
                <a:gd name="connsiteY22" fmla="*/ 67733 h 4318000"/>
                <a:gd name="connsiteX23" fmla="*/ 943422 w 2814556"/>
                <a:gd name="connsiteY23" fmla="*/ 16933 h 4318000"/>
                <a:gd name="connsiteX24" fmla="*/ 723289 w 2814556"/>
                <a:gd name="connsiteY24" fmla="*/ 42333 h 4318000"/>
                <a:gd name="connsiteX25" fmla="*/ 621689 w 2814556"/>
                <a:gd name="connsiteY25" fmla="*/ 110066 h 4318000"/>
                <a:gd name="connsiteX26" fmla="*/ 579356 w 2814556"/>
                <a:gd name="connsiteY26" fmla="*/ 135466 h 4318000"/>
                <a:gd name="connsiteX27" fmla="*/ 553956 w 2814556"/>
                <a:gd name="connsiteY27" fmla="*/ 152400 h 4318000"/>
                <a:gd name="connsiteX28" fmla="*/ 528556 w 2814556"/>
                <a:gd name="connsiteY28" fmla="*/ 160866 h 4318000"/>
                <a:gd name="connsiteX29" fmla="*/ 486222 w 2814556"/>
                <a:gd name="connsiteY29" fmla="*/ 186266 h 4318000"/>
                <a:gd name="connsiteX30" fmla="*/ 393089 w 2814556"/>
                <a:gd name="connsiteY30" fmla="*/ 203200 h 4318000"/>
                <a:gd name="connsiteX31" fmla="*/ 308422 w 2814556"/>
                <a:gd name="connsiteY31" fmla="*/ 194733 h 4318000"/>
                <a:gd name="connsiteX32" fmla="*/ 283022 w 2814556"/>
                <a:gd name="connsiteY32" fmla="*/ 186266 h 4318000"/>
                <a:gd name="connsiteX33" fmla="*/ 223756 w 2814556"/>
                <a:gd name="connsiteY33" fmla="*/ 160866 h 4318000"/>
                <a:gd name="connsiteX34" fmla="*/ 198356 w 2814556"/>
                <a:gd name="connsiteY34" fmla="*/ 143933 h 4318000"/>
                <a:gd name="connsiteX35" fmla="*/ 105222 w 2814556"/>
                <a:gd name="connsiteY35" fmla="*/ 118533 h 4318000"/>
                <a:gd name="connsiteX36" fmla="*/ 3622 w 2814556"/>
                <a:gd name="connsiteY36" fmla="*/ 152400 h 4318000"/>
                <a:gd name="connsiteX37" fmla="*/ 3622 w 2814556"/>
                <a:gd name="connsiteY37" fmla="*/ 160866 h 431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814556" h="4318000">
                  <a:moveTo>
                    <a:pt x="3622" y="160866"/>
                  </a:moveTo>
                  <a:lnTo>
                    <a:pt x="1290556" y="4318000"/>
                  </a:lnTo>
                  <a:lnTo>
                    <a:pt x="2814556" y="101600"/>
                  </a:lnTo>
                  <a:lnTo>
                    <a:pt x="2780689" y="59266"/>
                  </a:lnTo>
                  <a:cubicBezTo>
                    <a:pt x="2760933" y="45155"/>
                    <a:pt x="2741904" y="29967"/>
                    <a:pt x="2721422" y="16933"/>
                  </a:cubicBezTo>
                  <a:cubicBezTo>
                    <a:pt x="2710774" y="10157"/>
                    <a:pt x="2700177" y="0"/>
                    <a:pt x="2687556" y="0"/>
                  </a:cubicBezTo>
                  <a:cubicBezTo>
                    <a:pt x="2667010" y="0"/>
                    <a:pt x="2648045" y="11289"/>
                    <a:pt x="2628289" y="16933"/>
                  </a:cubicBezTo>
                  <a:cubicBezTo>
                    <a:pt x="2594422" y="39511"/>
                    <a:pt x="2555470" y="55885"/>
                    <a:pt x="2526689" y="84666"/>
                  </a:cubicBezTo>
                  <a:cubicBezTo>
                    <a:pt x="2513093" y="98262"/>
                    <a:pt x="2452425" y="176780"/>
                    <a:pt x="2408156" y="186266"/>
                  </a:cubicBezTo>
                  <a:cubicBezTo>
                    <a:pt x="2380422" y="192209"/>
                    <a:pt x="2351711" y="191911"/>
                    <a:pt x="2323489" y="194733"/>
                  </a:cubicBezTo>
                  <a:cubicBezTo>
                    <a:pt x="2295267" y="189089"/>
                    <a:pt x="2266496" y="185707"/>
                    <a:pt x="2238822" y="177800"/>
                  </a:cubicBezTo>
                  <a:cubicBezTo>
                    <a:pt x="2226686" y="174333"/>
                    <a:pt x="2215989" y="166996"/>
                    <a:pt x="2204956" y="160866"/>
                  </a:cubicBezTo>
                  <a:cubicBezTo>
                    <a:pt x="2191421" y="153346"/>
                    <a:pt x="2146954" y="124132"/>
                    <a:pt x="2128756" y="118533"/>
                  </a:cubicBezTo>
                  <a:cubicBezTo>
                    <a:pt x="2103887" y="110881"/>
                    <a:pt x="2077956" y="107244"/>
                    <a:pt x="2052556" y="101600"/>
                  </a:cubicBezTo>
                  <a:cubicBezTo>
                    <a:pt x="2032800" y="90311"/>
                    <a:pt x="2014717" y="75386"/>
                    <a:pt x="1993289" y="67733"/>
                  </a:cubicBezTo>
                  <a:cubicBezTo>
                    <a:pt x="1942367" y="49546"/>
                    <a:pt x="1833478" y="65550"/>
                    <a:pt x="1798556" y="67733"/>
                  </a:cubicBezTo>
                  <a:cubicBezTo>
                    <a:pt x="1781623" y="73377"/>
                    <a:pt x="1765131" y="80578"/>
                    <a:pt x="1747756" y="84666"/>
                  </a:cubicBezTo>
                  <a:cubicBezTo>
                    <a:pt x="1717041" y="91893"/>
                    <a:pt x="1685024" y="93155"/>
                    <a:pt x="1654622" y="101600"/>
                  </a:cubicBezTo>
                  <a:cubicBezTo>
                    <a:pt x="1633913" y="107353"/>
                    <a:pt x="1615371" y="119168"/>
                    <a:pt x="1595356" y="127000"/>
                  </a:cubicBezTo>
                  <a:cubicBezTo>
                    <a:pt x="1451320" y="183362"/>
                    <a:pt x="1503444" y="171578"/>
                    <a:pt x="1400622" y="186266"/>
                  </a:cubicBezTo>
                  <a:cubicBezTo>
                    <a:pt x="1327244" y="174977"/>
                    <a:pt x="1251713" y="173348"/>
                    <a:pt x="1180489" y="152400"/>
                  </a:cubicBezTo>
                  <a:cubicBezTo>
                    <a:pt x="1153414" y="144437"/>
                    <a:pt x="1136688" y="116558"/>
                    <a:pt x="1112756" y="101600"/>
                  </a:cubicBezTo>
                  <a:cubicBezTo>
                    <a:pt x="1091350" y="88221"/>
                    <a:pt x="1067295" y="79612"/>
                    <a:pt x="1045022" y="67733"/>
                  </a:cubicBezTo>
                  <a:cubicBezTo>
                    <a:pt x="951856" y="18044"/>
                    <a:pt x="1020711" y="47848"/>
                    <a:pt x="943422" y="16933"/>
                  </a:cubicBezTo>
                  <a:cubicBezTo>
                    <a:pt x="870044" y="25400"/>
                    <a:pt x="795636" y="27438"/>
                    <a:pt x="723289" y="42333"/>
                  </a:cubicBezTo>
                  <a:cubicBezTo>
                    <a:pt x="651684" y="57075"/>
                    <a:pt x="666823" y="74962"/>
                    <a:pt x="621689" y="110066"/>
                  </a:cubicBezTo>
                  <a:cubicBezTo>
                    <a:pt x="608699" y="120169"/>
                    <a:pt x="593311" y="126744"/>
                    <a:pt x="579356" y="135466"/>
                  </a:cubicBezTo>
                  <a:cubicBezTo>
                    <a:pt x="570727" y="140859"/>
                    <a:pt x="563058" y="147849"/>
                    <a:pt x="553956" y="152400"/>
                  </a:cubicBezTo>
                  <a:cubicBezTo>
                    <a:pt x="545974" y="156391"/>
                    <a:pt x="536538" y="156875"/>
                    <a:pt x="528556" y="160866"/>
                  </a:cubicBezTo>
                  <a:cubicBezTo>
                    <a:pt x="513837" y="168225"/>
                    <a:pt x="501260" y="179582"/>
                    <a:pt x="486222" y="186266"/>
                  </a:cubicBezTo>
                  <a:cubicBezTo>
                    <a:pt x="467311" y="194671"/>
                    <a:pt x="405024" y="201495"/>
                    <a:pt x="393089" y="203200"/>
                  </a:cubicBezTo>
                  <a:cubicBezTo>
                    <a:pt x="364867" y="200378"/>
                    <a:pt x="336455" y="199046"/>
                    <a:pt x="308422" y="194733"/>
                  </a:cubicBezTo>
                  <a:cubicBezTo>
                    <a:pt x="299601" y="193376"/>
                    <a:pt x="291308" y="189581"/>
                    <a:pt x="283022" y="186266"/>
                  </a:cubicBezTo>
                  <a:cubicBezTo>
                    <a:pt x="263066" y="178284"/>
                    <a:pt x="242980" y="170478"/>
                    <a:pt x="223756" y="160866"/>
                  </a:cubicBezTo>
                  <a:cubicBezTo>
                    <a:pt x="214655" y="156315"/>
                    <a:pt x="207804" y="147712"/>
                    <a:pt x="198356" y="143933"/>
                  </a:cubicBezTo>
                  <a:cubicBezTo>
                    <a:pt x="181586" y="137225"/>
                    <a:pt x="128617" y="124382"/>
                    <a:pt x="105222" y="118533"/>
                  </a:cubicBezTo>
                  <a:cubicBezTo>
                    <a:pt x="37490" y="126059"/>
                    <a:pt x="37550" y="109989"/>
                    <a:pt x="3622" y="152400"/>
                  </a:cubicBezTo>
                  <a:cubicBezTo>
                    <a:pt x="-320" y="157328"/>
                    <a:pt x="-2022" y="163689"/>
                    <a:pt x="3622" y="160866"/>
                  </a:cubicBezTo>
                  <a:close/>
                </a:path>
              </a:pathLst>
            </a:custGeom>
            <a:solidFill>
              <a:srgbClr val="F26E61"/>
            </a:solidFill>
            <a:ln>
              <a:solidFill>
                <a:srgbClr val="B24F45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44FA7C1B-7C40-486B-B4BF-0A936C382881}"/>
                </a:ext>
              </a:extLst>
            </p:cNvPr>
            <p:cNvCxnSpPr>
              <a:stCxn id="11" idx="1"/>
              <a:endCxn id="11" idx="36"/>
            </p:cNvCxnSpPr>
            <p:nvPr/>
          </p:nvCxnSpPr>
          <p:spPr>
            <a:xfrm flipH="1" flipV="1">
              <a:off x="1693333" y="1532467"/>
              <a:ext cx="1286934" cy="41656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單箭頭接點 59">
              <a:extLst>
                <a:ext uri="{FF2B5EF4-FFF2-40B4-BE49-F238E27FC236}">
                  <a16:creationId xmlns:a16="http://schemas.microsoft.com/office/drawing/2014/main" id="{7E226DF9-7BE2-4E0C-99C8-26981049C793}"/>
                </a:ext>
              </a:extLst>
            </p:cNvPr>
            <p:cNvCxnSpPr>
              <a:cxnSpLocks/>
              <a:stCxn id="11" idx="1"/>
              <a:endCxn id="11" idx="2"/>
            </p:cNvCxnSpPr>
            <p:nvPr/>
          </p:nvCxnSpPr>
          <p:spPr>
            <a:xfrm flipV="1">
              <a:off x="2980267" y="1481667"/>
              <a:ext cx="1524000" cy="42164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0E99B352-5B55-4FAB-8313-87E150939900}"/>
                  </a:ext>
                </a:extLst>
              </p:cNvPr>
              <p:cNvSpPr txBox="1"/>
              <p:nvPr/>
            </p:nvSpPr>
            <p:spPr>
              <a:xfrm>
                <a:off x="2571728" y="2946392"/>
                <a:ext cx="11260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0E99B352-5B55-4FAB-8313-87E150939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28" y="2946392"/>
                <a:ext cx="1126066" cy="461665"/>
              </a:xfrm>
              <a:prstGeom prst="rect">
                <a:avLst/>
              </a:prstGeom>
              <a:blipFill>
                <a:blip r:embed="rId2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FFB9D12B-1B8C-4D24-A25D-201FFB9410E2}"/>
              </a:ext>
            </a:extLst>
          </p:cNvPr>
          <p:cNvCxnSpPr/>
          <p:nvPr/>
        </p:nvCxnSpPr>
        <p:spPr>
          <a:xfrm>
            <a:off x="474744" y="5220985"/>
            <a:ext cx="4038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1A4FE00A-6132-4D90-AA50-30CB31A92ED6}"/>
              </a:ext>
            </a:extLst>
          </p:cNvPr>
          <p:cNvCxnSpPr>
            <a:cxnSpLocks/>
          </p:cNvCxnSpPr>
          <p:nvPr/>
        </p:nvCxnSpPr>
        <p:spPr>
          <a:xfrm flipV="1">
            <a:off x="2657088" y="2030901"/>
            <a:ext cx="0" cy="37327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3F9A8ED2-0F1D-4EEC-B761-28D536A47A1E}"/>
                  </a:ext>
                </a:extLst>
              </p:cNvPr>
              <p:cNvSpPr txBox="1"/>
              <p:nvPr/>
            </p:nvSpPr>
            <p:spPr>
              <a:xfrm>
                <a:off x="3988499" y="4761272"/>
                <a:ext cx="5446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3F9A8ED2-0F1D-4EEC-B761-28D536A47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8499" y="4761272"/>
                <a:ext cx="54465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C99685B8-A59F-4A4A-9779-2995E377867B}"/>
                  </a:ext>
                </a:extLst>
              </p:cNvPr>
              <p:cNvSpPr txBox="1"/>
              <p:nvPr/>
            </p:nvSpPr>
            <p:spPr>
              <a:xfrm>
                <a:off x="2165251" y="1752387"/>
                <a:ext cx="528471" cy="490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C99685B8-A59F-4A4A-9779-2995E3778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251" y="1752387"/>
                <a:ext cx="528471" cy="490840"/>
              </a:xfrm>
              <a:prstGeom prst="rect">
                <a:avLst/>
              </a:prstGeom>
              <a:blipFill>
                <a:blip r:embed="rId4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橢圓 57">
            <a:extLst>
              <a:ext uri="{FF2B5EF4-FFF2-40B4-BE49-F238E27FC236}">
                <a16:creationId xmlns:a16="http://schemas.microsoft.com/office/drawing/2014/main" id="{7E2A6581-5D97-43AE-8A49-5DBE4AC0E1AB}"/>
              </a:ext>
            </a:extLst>
          </p:cNvPr>
          <p:cNvSpPr/>
          <p:nvPr/>
        </p:nvSpPr>
        <p:spPr>
          <a:xfrm>
            <a:off x="2135088" y="4706894"/>
            <a:ext cx="1044000" cy="1044000"/>
          </a:xfrm>
          <a:prstGeom prst="ellipse">
            <a:avLst/>
          </a:prstGeom>
          <a:solidFill>
            <a:srgbClr val="C5E0B4">
              <a:alpha val="50196"/>
            </a:srgbClr>
          </a:solidFill>
          <a:ln w="571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2715D466-372A-43FF-B798-E3B622E2931B}"/>
              </a:ext>
            </a:extLst>
          </p:cNvPr>
          <p:cNvSpPr txBox="1"/>
          <p:nvPr/>
        </p:nvSpPr>
        <p:spPr>
          <a:xfrm>
            <a:off x="427892" y="4380414"/>
            <a:ext cx="2009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feasible velocity region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09" name="箭號: 向右 108">
            <a:extLst>
              <a:ext uri="{FF2B5EF4-FFF2-40B4-BE49-F238E27FC236}">
                <a16:creationId xmlns:a16="http://schemas.microsoft.com/office/drawing/2014/main" id="{CED1280F-6294-479C-BD76-2600B0ACBBF2}"/>
              </a:ext>
            </a:extLst>
          </p:cNvPr>
          <p:cNvSpPr/>
          <p:nvPr/>
        </p:nvSpPr>
        <p:spPr>
          <a:xfrm>
            <a:off x="5394868" y="4626419"/>
            <a:ext cx="1010653" cy="75606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Velocity Obstacle (VO)-2</a:t>
            </a:r>
            <a:endParaRPr lang="zh-TW" altLang="en-US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5C2133A-556A-484F-8749-394EB58053EF}"/>
              </a:ext>
            </a:extLst>
          </p:cNvPr>
          <p:cNvGrpSpPr/>
          <p:nvPr/>
        </p:nvGrpSpPr>
        <p:grpSpPr>
          <a:xfrm>
            <a:off x="6750276" y="1334785"/>
            <a:ext cx="4058409" cy="4428858"/>
            <a:chOff x="6750276" y="1334785"/>
            <a:chExt cx="4058409" cy="4428858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05A3CFC2-D21C-476D-8BDB-6C7B5211A4DA}"/>
                </a:ext>
              </a:extLst>
            </p:cNvPr>
            <p:cNvGrpSpPr/>
            <p:nvPr/>
          </p:nvGrpSpPr>
          <p:grpSpPr>
            <a:xfrm>
              <a:off x="7721802" y="1334785"/>
              <a:ext cx="2814556" cy="3453811"/>
              <a:chOff x="5791201" y="1380067"/>
              <a:chExt cx="2814556" cy="3453811"/>
            </a:xfrm>
          </p:grpSpPr>
          <p:sp>
            <p:nvSpPr>
              <p:cNvPr id="80" name="手繪多邊形: 圖案 79">
                <a:extLst>
                  <a:ext uri="{FF2B5EF4-FFF2-40B4-BE49-F238E27FC236}">
                    <a16:creationId xmlns:a16="http://schemas.microsoft.com/office/drawing/2014/main" id="{1474F6A2-82D0-4259-A9A3-9BFB25A7B8B7}"/>
                  </a:ext>
                </a:extLst>
              </p:cNvPr>
              <p:cNvSpPr/>
              <p:nvPr/>
            </p:nvSpPr>
            <p:spPr>
              <a:xfrm>
                <a:off x="6680713" y="3942554"/>
                <a:ext cx="864000" cy="864000"/>
              </a:xfrm>
              <a:custGeom>
                <a:avLst/>
                <a:gdLst>
                  <a:gd name="connsiteX0" fmla="*/ 432000 w 864000"/>
                  <a:gd name="connsiteY0" fmla="*/ 0 h 864000"/>
                  <a:gd name="connsiteX1" fmla="*/ 864000 w 864000"/>
                  <a:gd name="connsiteY1" fmla="*/ 432000 h 864000"/>
                  <a:gd name="connsiteX2" fmla="*/ 858035 w 864000"/>
                  <a:gd name="connsiteY2" fmla="*/ 491172 h 864000"/>
                  <a:gd name="connsiteX3" fmla="*/ 795907 w 864000"/>
                  <a:gd name="connsiteY3" fmla="*/ 663061 h 864000"/>
                  <a:gd name="connsiteX4" fmla="*/ 790221 w 864000"/>
                  <a:gd name="connsiteY4" fmla="*/ 673535 h 864000"/>
                  <a:gd name="connsiteX5" fmla="*/ 432000 w 864000"/>
                  <a:gd name="connsiteY5" fmla="*/ 864000 h 864000"/>
                  <a:gd name="connsiteX6" fmla="*/ 73779 w 864000"/>
                  <a:gd name="connsiteY6" fmla="*/ 673535 h 864000"/>
                  <a:gd name="connsiteX7" fmla="*/ 55892 w 864000"/>
                  <a:gd name="connsiteY7" fmla="*/ 640580 h 864000"/>
                  <a:gd name="connsiteX8" fmla="*/ 4191 w 864000"/>
                  <a:gd name="connsiteY8" fmla="*/ 473575 h 864000"/>
                  <a:gd name="connsiteX9" fmla="*/ 0 w 864000"/>
                  <a:gd name="connsiteY9" fmla="*/ 432000 h 864000"/>
                  <a:gd name="connsiteX10" fmla="*/ 432000 w 864000"/>
                  <a:gd name="connsiteY10" fmla="*/ 0 h 86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64000" h="864000">
                    <a:moveTo>
                      <a:pt x="432000" y="0"/>
                    </a:moveTo>
                    <a:cubicBezTo>
                      <a:pt x="670587" y="0"/>
                      <a:pt x="864000" y="193413"/>
                      <a:pt x="864000" y="432000"/>
                    </a:cubicBezTo>
                    <a:lnTo>
                      <a:pt x="858035" y="491172"/>
                    </a:lnTo>
                    <a:lnTo>
                      <a:pt x="795907" y="663061"/>
                    </a:lnTo>
                    <a:lnTo>
                      <a:pt x="790221" y="673535"/>
                    </a:lnTo>
                    <a:cubicBezTo>
                      <a:pt x="712588" y="788448"/>
                      <a:pt x="581117" y="864000"/>
                      <a:pt x="432000" y="864000"/>
                    </a:cubicBezTo>
                    <a:cubicBezTo>
                      <a:pt x="282883" y="864000"/>
                      <a:pt x="151413" y="788448"/>
                      <a:pt x="73779" y="673535"/>
                    </a:cubicBezTo>
                    <a:lnTo>
                      <a:pt x="55892" y="640580"/>
                    </a:lnTo>
                    <a:lnTo>
                      <a:pt x="4191" y="473575"/>
                    </a:lnTo>
                    <a:lnTo>
                      <a:pt x="0" y="432000"/>
                    </a:lnTo>
                    <a:cubicBezTo>
                      <a:pt x="0" y="193413"/>
                      <a:pt x="193413" y="0"/>
                      <a:pt x="432000" y="0"/>
                    </a:cubicBezTo>
                    <a:close/>
                  </a:path>
                </a:pathLst>
              </a:custGeom>
              <a:ln>
                <a:solidFill>
                  <a:srgbClr val="F26E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79" name="手繪多邊形: 圖案 78">
                <a:extLst>
                  <a:ext uri="{FF2B5EF4-FFF2-40B4-BE49-F238E27FC236}">
                    <a16:creationId xmlns:a16="http://schemas.microsoft.com/office/drawing/2014/main" id="{7C9A62E7-BEA8-4D9F-BE98-CF22D8893B83}"/>
                  </a:ext>
                </a:extLst>
              </p:cNvPr>
              <p:cNvSpPr/>
              <p:nvPr/>
            </p:nvSpPr>
            <p:spPr>
              <a:xfrm>
                <a:off x="5791201" y="1380067"/>
                <a:ext cx="2814556" cy="3053659"/>
              </a:xfrm>
              <a:custGeom>
                <a:avLst/>
                <a:gdLst>
                  <a:gd name="connsiteX0" fmla="*/ 2687556 w 2814556"/>
                  <a:gd name="connsiteY0" fmla="*/ 0 h 3053659"/>
                  <a:gd name="connsiteX1" fmla="*/ 2721422 w 2814556"/>
                  <a:gd name="connsiteY1" fmla="*/ 16933 h 3053659"/>
                  <a:gd name="connsiteX2" fmla="*/ 2780689 w 2814556"/>
                  <a:gd name="connsiteY2" fmla="*/ 59266 h 3053659"/>
                  <a:gd name="connsiteX3" fmla="*/ 2814556 w 2814556"/>
                  <a:gd name="connsiteY3" fmla="*/ 101600 h 3053659"/>
                  <a:gd name="connsiteX4" fmla="*/ 1747547 w 2814556"/>
                  <a:gd name="connsiteY4" fmla="*/ 3053659 h 3053659"/>
                  <a:gd name="connsiteX5" fmla="*/ 1753512 w 2814556"/>
                  <a:gd name="connsiteY5" fmla="*/ 2994487 h 3053659"/>
                  <a:gd name="connsiteX6" fmla="*/ 1321512 w 2814556"/>
                  <a:gd name="connsiteY6" fmla="*/ 2562487 h 3053659"/>
                  <a:gd name="connsiteX7" fmla="*/ 889512 w 2814556"/>
                  <a:gd name="connsiteY7" fmla="*/ 2994487 h 3053659"/>
                  <a:gd name="connsiteX8" fmla="*/ 893703 w 2814556"/>
                  <a:gd name="connsiteY8" fmla="*/ 3036062 h 3053659"/>
                  <a:gd name="connsiteX9" fmla="*/ 3622 w 2814556"/>
                  <a:gd name="connsiteY9" fmla="*/ 160866 h 3053659"/>
                  <a:gd name="connsiteX10" fmla="*/ 3622 w 2814556"/>
                  <a:gd name="connsiteY10" fmla="*/ 152400 h 3053659"/>
                  <a:gd name="connsiteX11" fmla="*/ 105222 w 2814556"/>
                  <a:gd name="connsiteY11" fmla="*/ 118533 h 3053659"/>
                  <a:gd name="connsiteX12" fmla="*/ 198356 w 2814556"/>
                  <a:gd name="connsiteY12" fmla="*/ 143933 h 3053659"/>
                  <a:gd name="connsiteX13" fmla="*/ 223756 w 2814556"/>
                  <a:gd name="connsiteY13" fmla="*/ 160866 h 3053659"/>
                  <a:gd name="connsiteX14" fmla="*/ 283022 w 2814556"/>
                  <a:gd name="connsiteY14" fmla="*/ 186266 h 3053659"/>
                  <a:gd name="connsiteX15" fmla="*/ 308422 w 2814556"/>
                  <a:gd name="connsiteY15" fmla="*/ 194733 h 3053659"/>
                  <a:gd name="connsiteX16" fmla="*/ 393089 w 2814556"/>
                  <a:gd name="connsiteY16" fmla="*/ 203200 h 3053659"/>
                  <a:gd name="connsiteX17" fmla="*/ 486222 w 2814556"/>
                  <a:gd name="connsiteY17" fmla="*/ 186266 h 3053659"/>
                  <a:gd name="connsiteX18" fmla="*/ 528556 w 2814556"/>
                  <a:gd name="connsiteY18" fmla="*/ 160866 h 3053659"/>
                  <a:gd name="connsiteX19" fmla="*/ 553956 w 2814556"/>
                  <a:gd name="connsiteY19" fmla="*/ 152400 h 3053659"/>
                  <a:gd name="connsiteX20" fmla="*/ 579356 w 2814556"/>
                  <a:gd name="connsiteY20" fmla="*/ 135466 h 3053659"/>
                  <a:gd name="connsiteX21" fmla="*/ 621689 w 2814556"/>
                  <a:gd name="connsiteY21" fmla="*/ 110066 h 3053659"/>
                  <a:gd name="connsiteX22" fmla="*/ 723289 w 2814556"/>
                  <a:gd name="connsiteY22" fmla="*/ 42333 h 3053659"/>
                  <a:gd name="connsiteX23" fmla="*/ 943422 w 2814556"/>
                  <a:gd name="connsiteY23" fmla="*/ 16933 h 3053659"/>
                  <a:gd name="connsiteX24" fmla="*/ 1045022 w 2814556"/>
                  <a:gd name="connsiteY24" fmla="*/ 67733 h 3053659"/>
                  <a:gd name="connsiteX25" fmla="*/ 1112756 w 2814556"/>
                  <a:gd name="connsiteY25" fmla="*/ 101600 h 3053659"/>
                  <a:gd name="connsiteX26" fmla="*/ 1180489 w 2814556"/>
                  <a:gd name="connsiteY26" fmla="*/ 152400 h 3053659"/>
                  <a:gd name="connsiteX27" fmla="*/ 1400622 w 2814556"/>
                  <a:gd name="connsiteY27" fmla="*/ 186266 h 3053659"/>
                  <a:gd name="connsiteX28" fmla="*/ 1595356 w 2814556"/>
                  <a:gd name="connsiteY28" fmla="*/ 127000 h 3053659"/>
                  <a:gd name="connsiteX29" fmla="*/ 1654622 w 2814556"/>
                  <a:gd name="connsiteY29" fmla="*/ 101600 h 3053659"/>
                  <a:gd name="connsiteX30" fmla="*/ 1747756 w 2814556"/>
                  <a:gd name="connsiteY30" fmla="*/ 84666 h 3053659"/>
                  <a:gd name="connsiteX31" fmla="*/ 1798556 w 2814556"/>
                  <a:gd name="connsiteY31" fmla="*/ 67733 h 3053659"/>
                  <a:gd name="connsiteX32" fmla="*/ 1993289 w 2814556"/>
                  <a:gd name="connsiteY32" fmla="*/ 67733 h 3053659"/>
                  <a:gd name="connsiteX33" fmla="*/ 2052556 w 2814556"/>
                  <a:gd name="connsiteY33" fmla="*/ 101600 h 3053659"/>
                  <a:gd name="connsiteX34" fmla="*/ 2128756 w 2814556"/>
                  <a:gd name="connsiteY34" fmla="*/ 118533 h 3053659"/>
                  <a:gd name="connsiteX35" fmla="*/ 2204956 w 2814556"/>
                  <a:gd name="connsiteY35" fmla="*/ 160866 h 3053659"/>
                  <a:gd name="connsiteX36" fmla="*/ 2238822 w 2814556"/>
                  <a:gd name="connsiteY36" fmla="*/ 177800 h 3053659"/>
                  <a:gd name="connsiteX37" fmla="*/ 2323489 w 2814556"/>
                  <a:gd name="connsiteY37" fmla="*/ 194733 h 3053659"/>
                  <a:gd name="connsiteX38" fmla="*/ 2408156 w 2814556"/>
                  <a:gd name="connsiteY38" fmla="*/ 186266 h 3053659"/>
                  <a:gd name="connsiteX39" fmla="*/ 2526689 w 2814556"/>
                  <a:gd name="connsiteY39" fmla="*/ 84666 h 3053659"/>
                  <a:gd name="connsiteX40" fmla="*/ 2628289 w 2814556"/>
                  <a:gd name="connsiteY40" fmla="*/ 16933 h 3053659"/>
                  <a:gd name="connsiteX41" fmla="*/ 2687556 w 2814556"/>
                  <a:gd name="connsiteY41" fmla="*/ 0 h 3053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814556" h="3053659">
                    <a:moveTo>
                      <a:pt x="2687556" y="0"/>
                    </a:moveTo>
                    <a:cubicBezTo>
                      <a:pt x="2700177" y="0"/>
                      <a:pt x="2710774" y="10157"/>
                      <a:pt x="2721422" y="16933"/>
                    </a:cubicBezTo>
                    <a:cubicBezTo>
                      <a:pt x="2741904" y="29967"/>
                      <a:pt x="2760933" y="45155"/>
                      <a:pt x="2780689" y="59266"/>
                    </a:cubicBezTo>
                    <a:lnTo>
                      <a:pt x="2814556" y="101600"/>
                    </a:lnTo>
                    <a:lnTo>
                      <a:pt x="1747547" y="3053659"/>
                    </a:lnTo>
                    <a:lnTo>
                      <a:pt x="1753512" y="2994487"/>
                    </a:lnTo>
                    <a:cubicBezTo>
                      <a:pt x="1753512" y="2755900"/>
                      <a:pt x="1560099" y="2562487"/>
                      <a:pt x="1321512" y="2562487"/>
                    </a:cubicBezTo>
                    <a:cubicBezTo>
                      <a:pt x="1082925" y="2562487"/>
                      <a:pt x="889512" y="2755900"/>
                      <a:pt x="889512" y="2994487"/>
                    </a:cubicBezTo>
                    <a:lnTo>
                      <a:pt x="893703" y="3036062"/>
                    </a:lnTo>
                    <a:lnTo>
                      <a:pt x="3622" y="160866"/>
                    </a:lnTo>
                    <a:cubicBezTo>
                      <a:pt x="-2022" y="163689"/>
                      <a:pt x="-320" y="157328"/>
                      <a:pt x="3622" y="152400"/>
                    </a:cubicBezTo>
                    <a:cubicBezTo>
                      <a:pt x="37550" y="109989"/>
                      <a:pt x="37490" y="126059"/>
                      <a:pt x="105222" y="118533"/>
                    </a:cubicBezTo>
                    <a:cubicBezTo>
                      <a:pt x="128617" y="124382"/>
                      <a:pt x="181586" y="137225"/>
                      <a:pt x="198356" y="143933"/>
                    </a:cubicBezTo>
                    <a:cubicBezTo>
                      <a:pt x="207804" y="147712"/>
                      <a:pt x="214655" y="156315"/>
                      <a:pt x="223756" y="160866"/>
                    </a:cubicBezTo>
                    <a:cubicBezTo>
                      <a:pt x="242980" y="170478"/>
                      <a:pt x="263066" y="178284"/>
                      <a:pt x="283022" y="186266"/>
                    </a:cubicBezTo>
                    <a:cubicBezTo>
                      <a:pt x="291308" y="189581"/>
                      <a:pt x="299601" y="193376"/>
                      <a:pt x="308422" y="194733"/>
                    </a:cubicBezTo>
                    <a:cubicBezTo>
                      <a:pt x="336455" y="199046"/>
                      <a:pt x="364867" y="200378"/>
                      <a:pt x="393089" y="203200"/>
                    </a:cubicBezTo>
                    <a:cubicBezTo>
                      <a:pt x="405024" y="201495"/>
                      <a:pt x="467311" y="194671"/>
                      <a:pt x="486222" y="186266"/>
                    </a:cubicBezTo>
                    <a:cubicBezTo>
                      <a:pt x="501260" y="179582"/>
                      <a:pt x="513837" y="168225"/>
                      <a:pt x="528556" y="160866"/>
                    </a:cubicBezTo>
                    <a:cubicBezTo>
                      <a:pt x="536538" y="156875"/>
                      <a:pt x="545974" y="156391"/>
                      <a:pt x="553956" y="152400"/>
                    </a:cubicBezTo>
                    <a:cubicBezTo>
                      <a:pt x="563058" y="147849"/>
                      <a:pt x="570727" y="140859"/>
                      <a:pt x="579356" y="135466"/>
                    </a:cubicBezTo>
                    <a:cubicBezTo>
                      <a:pt x="593311" y="126744"/>
                      <a:pt x="608699" y="120169"/>
                      <a:pt x="621689" y="110066"/>
                    </a:cubicBezTo>
                    <a:cubicBezTo>
                      <a:pt x="666823" y="74962"/>
                      <a:pt x="651684" y="57075"/>
                      <a:pt x="723289" y="42333"/>
                    </a:cubicBezTo>
                    <a:cubicBezTo>
                      <a:pt x="795636" y="27438"/>
                      <a:pt x="870044" y="25400"/>
                      <a:pt x="943422" y="16933"/>
                    </a:cubicBezTo>
                    <a:cubicBezTo>
                      <a:pt x="1020711" y="47848"/>
                      <a:pt x="951856" y="18044"/>
                      <a:pt x="1045022" y="67733"/>
                    </a:cubicBezTo>
                    <a:cubicBezTo>
                      <a:pt x="1067295" y="79612"/>
                      <a:pt x="1091350" y="88221"/>
                      <a:pt x="1112756" y="101600"/>
                    </a:cubicBezTo>
                    <a:cubicBezTo>
                      <a:pt x="1136688" y="116558"/>
                      <a:pt x="1153414" y="144437"/>
                      <a:pt x="1180489" y="152400"/>
                    </a:cubicBezTo>
                    <a:cubicBezTo>
                      <a:pt x="1251713" y="173348"/>
                      <a:pt x="1327244" y="174977"/>
                      <a:pt x="1400622" y="186266"/>
                    </a:cubicBezTo>
                    <a:cubicBezTo>
                      <a:pt x="1503444" y="171578"/>
                      <a:pt x="1451320" y="183362"/>
                      <a:pt x="1595356" y="127000"/>
                    </a:cubicBezTo>
                    <a:cubicBezTo>
                      <a:pt x="1615371" y="119168"/>
                      <a:pt x="1633913" y="107353"/>
                      <a:pt x="1654622" y="101600"/>
                    </a:cubicBezTo>
                    <a:cubicBezTo>
                      <a:pt x="1685024" y="93155"/>
                      <a:pt x="1717041" y="91893"/>
                      <a:pt x="1747756" y="84666"/>
                    </a:cubicBezTo>
                    <a:cubicBezTo>
                      <a:pt x="1765131" y="80578"/>
                      <a:pt x="1781623" y="73377"/>
                      <a:pt x="1798556" y="67733"/>
                    </a:cubicBezTo>
                    <a:cubicBezTo>
                      <a:pt x="1833478" y="65550"/>
                      <a:pt x="1942367" y="49546"/>
                      <a:pt x="1993289" y="67733"/>
                    </a:cubicBezTo>
                    <a:cubicBezTo>
                      <a:pt x="2014717" y="75386"/>
                      <a:pt x="2032800" y="90311"/>
                      <a:pt x="2052556" y="101600"/>
                    </a:cubicBezTo>
                    <a:cubicBezTo>
                      <a:pt x="2077956" y="107244"/>
                      <a:pt x="2103887" y="110881"/>
                      <a:pt x="2128756" y="118533"/>
                    </a:cubicBezTo>
                    <a:cubicBezTo>
                      <a:pt x="2146954" y="124132"/>
                      <a:pt x="2191421" y="153346"/>
                      <a:pt x="2204956" y="160866"/>
                    </a:cubicBezTo>
                    <a:cubicBezTo>
                      <a:pt x="2215989" y="166996"/>
                      <a:pt x="2226686" y="174333"/>
                      <a:pt x="2238822" y="177800"/>
                    </a:cubicBezTo>
                    <a:cubicBezTo>
                      <a:pt x="2266496" y="185707"/>
                      <a:pt x="2295267" y="189089"/>
                      <a:pt x="2323489" y="194733"/>
                    </a:cubicBezTo>
                    <a:cubicBezTo>
                      <a:pt x="2351711" y="191911"/>
                      <a:pt x="2380422" y="192209"/>
                      <a:pt x="2408156" y="186266"/>
                    </a:cubicBezTo>
                    <a:cubicBezTo>
                      <a:pt x="2452425" y="176780"/>
                      <a:pt x="2513093" y="98262"/>
                      <a:pt x="2526689" y="84666"/>
                    </a:cubicBezTo>
                    <a:cubicBezTo>
                      <a:pt x="2555470" y="55885"/>
                      <a:pt x="2594422" y="39511"/>
                      <a:pt x="2628289" y="16933"/>
                    </a:cubicBezTo>
                    <a:cubicBezTo>
                      <a:pt x="2648045" y="11289"/>
                      <a:pt x="2667010" y="0"/>
                      <a:pt x="2687556" y="0"/>
                    </a:cubicBezTo>
                    <a:close/>
                  </a:path>
                </a:pathLst>
              </a:custGeom>
              <a:ln>
                <a:solidFill>
                  <a:srgbClr val="F26E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78" name="手繪多邊形: 圖案 77">
                <a:extLst>
                  <a:ext uri="{FF2B5EF4-FFF2-40B4-BE49-F238E27FC236}">
                    <a16:creationId xmlns:a16="http://schemas.microsoft.com/office/drawing/2014/main" id="{73DD6838-4C82-47D4-B20B-44BD185DE73A}"/>
                  </a:ext>
                </a:extLst>
              </p:cNvPr>
              <p:cNvSpPr/>
              <p:nvPr/>
            </p:nvSpPr>
            <p:spPr>
              <a:xfrm>
                <a:off x="6684905" y="4416130"/>
                <a:ext cx="51701" cy="167005"/>
              </a:xfrm>
              <a:custGeom>
                <a:avLst/>
                <a:gdLst>
                  <a:gd name="connsiteX0" fmla="*/ 0 w 51701"/>
                  <a:gd name="connsiteY0" fmla="*/ 0 h 167005"/>
                  <a:gd name="connsiteX1" fmla="*/ 51701 w 51701"/>
                  <a:gd name="connsiteY1" fmla="*/ 167005 h 167005"/>
                  <a:gd name="connsiteX2" fmla="*/ 29758 w 51701"/>
                  <a:gd name="connsiteY2" fmla="*/ 126579 h 167005"/>
                  <a:gd name="connsiteX3" fmla="*/ 4586 w 51701"/>
                  <a:gd name="connsiteY3" fmla="*/ 45488 h 167005"/>
                  <a:gd name="connsiteX4" fmla="*/ 0 w 51701"/>
                  <a:gd name="connsiteY4" fmla="*/ 0 h 167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01" h="167005">
                    <a:moveTo>
                      <a:pt x="0" y="0"/>
                    </a:moveTo>
                    <a:lnTo>
                      <a:pt x="51701" y="167005"/>
                    </a:lnTo>
                    <a:lnTo>
                      <a:pt x="29758" y="126579"/>
                    </a:lnTo>
                    <a:cubicBezTo>
                      <a:pt x="18828" y="100737"/>
                      <a:pt x="10341" y="73610"/>
                      <a:pt x="4586" y="45488"/>
                    </a:cubicBez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77" name="手繪多邊形: 圖案 76">
                <a:extLst>
                  <a:ext uri="{FF2B5EF4-FFF2-40B4-BE49-F238E27FC236}">
                    <a16:creationId xmlns:a16="http://schemas.microsoft.com/office/drawing/2014/main" id="{D444C34B-B904-4C3A-BC71-4457D28C6288}"/>
                  </a:ext>
                </a:extLst>
              </p:cNvPr>
              <p:cNvSpPr/>
              <p:nvPr/>
            </p:nvSpPr>
            <p:spPr>
              <a:xfrm>
                <a:off x="7476620" y="4433727"/>
                <a:ext cx="62128" cy="171889"/>
              </a:xfrm>
              <a:custGeom>
                <a:avLst/>
                <a:gdLst>
                  <a:gd name="connsiteX0" fmla="*/ 62128 w 62128"/>
                  <a:gd name="connsiteY0" fmla="*/ 0 h 171889"/>
                  <a:gd name="connsiteX1" fmla="*/ 59316 w 62128"/>
                  <a:gd name="connsiteY1" fmla="*/ 27891 h 171889"/>
                  <a:gd name="connsiteX2" fmla="*/ 34144 w 62128"/>
                  <a:gd name="connsiteY2" fmla="*/ 108982 h 171889"/>
                  <a:gd name="connsiteX3" fmla="*/ 0 w 62128"/>
                  <a:gd name="connsiteY3" fmla="*/ 171889 h 171889"/>
                  <a:gd name="connsiteX4" fmla="*/ 62128 w 62128"/>
                  <a:gd name="connsiteY4" fmla="*/ 0 h 171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128" h="171889">
                    <a:moveTo>
                      <a:pt x="62128" y="0"/>
                    </a:moveTo>
                    <a:lnTo>
                      <a:pt x="59316" y="27891"/>
                    </a:lnTo>
                    <a:cubicBezTo>
                      <a:pt x="53562" y="56013"/>
                      <a:pt x="45075" y="83140"/>
                      <a:pt x="34144" y="108982"/>
                    </a:cubicBezTo>
                    <a:lnTo>
                      <a:pt x="0" y="171889"/>
                    </a:lnTo>
                    <a:lnTo>
                      <a:pt x="62128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24" name="拱形 23">
                <a:extLst>
                  <a:ext uri="{FF2B5EF4-FFF2-40B4-BE49-F238E27FC236}">
                    <a16:creationId xmlns:a16="http://schemas.microsoft.com/office/drawing/2014/main" id="{D974F0F7-1048-449D-80B3-1786888B247D}"/>
                  </a:ext>
                </a:extLst>
              </p:cNvPr>
              <p:cNvSpPr/>
              <p:nvPr/>
            </p:nvSpPr>
            <p:spPr>
              <a:xfrm rot="10974555">
                <a:off x="6680713" y="3969878"/>
                <a:ext cx="864000" cy="864000"/>
              </a:xfrm>
              <a:prstGeom prst="blockArc">
                <a:avLst>
                  <a:gd name="adj1" fmla="val 11915825"/>
                  <a:gd name="adj2" fmla="val 20713052"/>
                  <a:gd name="adj3" fmla="val 438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5" name="直線單箭頭接點 64">
                <a:extLst>
                  <a:ext uri="{FF2B5EF4-FFF2-40B4-BE49-F238E27FC236}">
                    <a16:creationId xmlns:a16="http://schemas.microsoft.com/office/drawing/2014/main" id="{34B48AE2-6F69-4157-B76F-A0D2063C6C78}"/>
                  </a:ext>
                </a:extLst>
              </p:cNvPr>
              <p:cNvCxnSpPr>
                <a:cxnSpLocks/>
                <a:stCxn id="24" idx="0"/>
              </p:cNvCxnSpPr>
              <p:nvPr/>
            </p:nvCxnSpPr>
            <p:spPr>
              <a:xfrm flipV="1">
                <a:off x="7497031" y="1481668"/>
                <a:ext cx="1108726" cy="307164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單箭頭接點 63">
                <a:extLst>
                  <a:ext uri="{FF2B5EF4-FFF2-40B4-BE49-F238E27FC236}">
                    <a16:creationId xmlns:a16="http://schemas.microsoft.com/office/drawing/2014/main" id="{BF4B51D4-76C3-40D7-9986-DDDEDC63DE6C}"/>
                  </a:ext>
                </a:extLst>
              </p:cNvPr>
              <p:cNvCxnSpPr>
                <a:cxnSpLocks/>
                <a:stCxn id="80" idx="7"/>
              </p:cNvCxnSpPr>
              <p:nvPr/>
            </p:nvCxnSpPr>
            <p:spPr>
              <a:xfrm flipH="1" flipV="1">
                <a:off x="5794823" y="1532468"/>
                <a:ext cx="941782" cy="305066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直線單箭頭接點 89">
              <a:extLst>
                <a:ext uri="{FF2B5EF4-FFF2-40B4-BE49-F238E27FC236}">
                  <a16:creationId xmlns:a16="http://schemas.microsoft.com/office/drawing/2014/main" id="{674B5426-B80F-4F64-9961-A838E063A5F4}"/>
                </a:ext>
              </a:extLst>
            </p:cNvPr>
            <p:cNvCxnSpPr/>
            <p:nvPr/>
          </p:nvCxnSpPr>
          <p:spPr>
            <a:xfrm>
              <a:off x="6750276" y="5220985"/>
              <a:ext cx="40386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單箭頭接點 92">
              <a:extLst>
                <a:ext uri="{FF2B5EF4-FFF2-40B4-BE49-F238E27FC236}">
                  <a16:creationId xmlns:a16="http://schemas.microsoft.com/office/drawing/2014/main" id="{6C548FE7-9403-4F83-9ED4-E8A9D352EF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2620" y="2030901"/>
              <a:ext cx="0" cy="373274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6" name="文字方塊 95">
                  <a:extLst>
                    <a:ext uri="{FF2B5EF4-FFF2-40B4-BE49-F238E27FC236}">
                      <a16:creationId xmlns:a16="http://schemas.microsoft.com/office/drawing/2014/main" id="{7883740E-2161-4829-A373-97A1484395E1}"/>
                    </a:ext>
                  </a:extLst>
                </p:cNvPr>
                <p:cNvSpPr txBox="1"/>
                <p:nvPr/>
              </p:nvSpPr>
              <p:spPr>
                <a:xfrm>
                  <a:off x="10264031" y="4760296"/>
                  <a:ext cx="54465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96" name="文字方塊 95">
                  <a:extLst>
                    <a:ext uri="{FF2B5EF4-FFF2-40B4-BE49-F238E27FC236}">
                      <a16:creationId xmlns:a16="http://schemas.microsoft.com/office/drawing/2014/main" id="{7883740E-2161-4829-A373-97A1484395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4031" y="4760296"/>
                  <a:ext cx="544654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17C298B7-336F-45D5-B69B-10E9C3006FC3}"/>
                    </a:ext>
                  </a:extLst>
                </p:cNvPr>
                <p:cNvSpPr txBox="1"/>
                <p:nvPr/>
              </p:nvSpPr>
              <p:spPr>
                <a:xfrm>
                  <a:off x="8423381" y="1752387"/>
                  <a:ext cx="528471" cy="4908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17C298B7-336F-45D5-B69B-10E9C3006F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3381" y="1752387"/>
                  <a:ext cx="528471" cy="490840"/>
                </a:xfrm>
                <a:prstGeom prst="rect">
                  <a:avLst/>
                </a:prstGeom>
                <a:blipFill>
                  <a:blip r:embed="rId6"/>
                  <a:stretch>
                    <a:fillRect b="-617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橢圓 101">
              <a:extLst>
                <a:ext uri="{FF2B5EF4-FFF2-40B4-BE49-F238E27FC236}">
                  <a16:creationId xmlns:a16="http://schemas.microsoft.com/office/drawing/2014/main" id="{8980993E-5422-4688-BA02-BF003AD1F6ED}"/>
                </a:ext>
              </a:extLst>
            </p:cNvPr>
            <p:cNvSpPr/>
            <p:nvPr/>
          </p:nvSpPr>
          <p:spPr>
            <a:xfrm>
              <a:off x="8410620" y="4706894"/>
              <a:ext cx="1044000" cy="1044000"/>
            </a:xfrm>
            <a:prstGeom prst="ellipse">
              <a:avLst/>
            </a:prstGeom>
            <a:solidFill>
              <a:srgbClr val="C5E0B4">
                <a:alpha val="50196"/>
              </a:srgbClr>
            </a:solidFill>
            <a:ln w="57150">
              <a:solidFill>
                <a:srgbClr val="0020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1" name="文字方塊 110">
                  <a:extLst>
                    <a:ext uri="{FF2B5EF4-FFF2-40B4-BE49-F238E27FC236}">
                      <a16:creationId xmlns:a16="http://schemas.microsoft.com/office/drawing/2014/main" id="{8F803E1E-D665-464B-9BF1-29D229A75317}"/>
                    </a:ext>
                  </a:extLst>
                </p:cNvPr>
                <p:cNvSpPr txBox="1"/>
                <p:nvPr/>
              </p:nvSpPr>
              <p:spPr>
                <a:xfrm>
                  <a:off x="8891587" y="2848298"/>
                  <a:ext cx="11260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  <m:sup>
                            <m:r>
                              <a:rPr lang="zh-TW" altLang="en-US" sz="24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p>
                        </m:sSub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111" name="文字方塊 110">
                  <a:extLst>
                    <a:ext uri="{FF2B5EF4-FFF2-40B4-BE49-F238E27FC236}">
                      <a16:creationId xmlns:a16="http://schemas.microsoft.com/office/drawing/2014/main" id="{8F803E1E-D665-464B-9BF1-29D229A753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91587" y="2848298"/>
                  <a:ext cx="1126066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EA8EDBA-5643-4144-9550-B542768F7ECF}"/>
              </a:ext>
            </a:extLst>
          </p:cNvPr>
          <p:cNvSpPr txBox="1"/>
          <p:nvPr/>
        </p:nvSpPr>
        <p:spPr>
          <a:xfrm>
            <a:off x="4728738" y="4081883"/>
            <a:ext cx="2305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Cut off the relatively safe region</a:t>
            </a:r>
            <a:endParaRPr lang="zh-TW" altLang="en-US" dirty="0"/>
          </a:p>
        </p:txBody>
      </p: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DB9AE243-A394-440C-BB5C-CDDFD8DB563C}"/>
              </a:ext>
            </a:extLst>
          </p:cNvPr>
          <p:cNvGrpSpPr/>
          <p:nvPr/>
        </p:nvGrpSpPr>
        <p:grpSpPr>
          <a:xfrm>
            <a:off x="4074767" y="2156208"/>
            <a:ext cx="3647035" cy="1878928"/>
            <a:chOff x="4260826" y="1912058"/>
            <a:chExt cx="3647035" cy="1878928"/>
          </a:xfrm>
        </p:grpSpPr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6FBF5925-5291-4417-BA20-F4609440DEE0}"/>
                </a:ext>
              </a:extLst>
            </p:cNvPr>
            <p:cNvSpPr/>
            <p:nvPr/>
          </p:nvSpPr>
          <p:spPr>
            <a:xfrm>
              <a:off x="4260826" y="1912058"/>
              <a:ext cx="3619862" cy="1878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204D022F-1C40-479C-96F2-9A6104487D75}"/>
                    </a:ext>
                  </a:extLst>
                </p:cNvPr>
                <p:cNvSpPr txBox="1"/>
                <p:nvPr/>
              </p:nvSpPr>
              <p:spPr>
                <a:xfrm>
                  <a:off x="4265269" y="1912058"/>
                  <a:ext cx="3425078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altLang="zh-TW" sz="2400" dirty="0"/>
                    <a:t>Collide in </a:t>
                  </a:r>
                  <a14:m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a14:m>
                  <a:r>
                    <a:rPr lang="zh-TW" altLang="en-US" sz="2400" dirty="0"/>
                    <a:t> </a:t>
                  </a:r>
                  <a:r>
                    <a:rPr lang="en-US" altLang="zh-TW" sz="2400" dirty="0"/>
                    <a:t>seconds → </a:t>
                  </a:r>
                  <a:r>
                    <a:rPr lang="en-US" altLang="zh-TW" sz="2400" b="1" dirty="0">
                      <a:solidFill>
                        <a:srgbClr val="FF0000"/>
                      </a:solidFill>
                    </a:rPr>
                    <a:t>danger</a:t>
                  </a:r>
                  <a:endParaRPr lang="zh-TW" altLang="en-US" sz="24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204D022F-1C40-479C-96F2-9A6104487D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5269" y="1912058"/>
                  <a:ext cx="3425078" cy="830997"/>
                </a:xfrm>
                <a:prstGeom prst="rect">
                  <a:avLst/>
                </a:prstGeom>
                <a:blipFill>
                  <a:blip r:embed="rId8"/>
                  <a:stretch>
                    <a:fillRect l="-2313" t="-5147" b="-1691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文字方塊 113">
                  <a:extLst>
                    <a:ext uri="{FF2B5EF4-FFF2-40B4-BE49-F238E27FC236}">
                      <a16:creationId xmlns:a16="http://schemas.microsoft.com/office/drawing/2014/main" id="{B25C80A6-55B2-495C-9C56-F1D70B363E35}"/>
                    </a:ext>
                  </a:extLst>
                </p:cNvPr>
                <p:cNvSpPr txBox="1"/>
                <p:nvPr/>
              </p:nvSpPr>
              <p:spPr>
                <a:xfrm>
                  <a:off x="4267834" y="2743055"/>
                  <a:ext cx="3640027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altLang="zh-TW" sz="2400" dirty="0"/>
                    <a:t>Collide after </a:t>
                  </a:r>
                  <a14:m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a14:m>
                  <a:r>
                    <a:rPr lang="zh-TW" altLang="en-US" sz="2400" dirty="0"/>
                    <a:t> </a:t>
                  </a:r>
                  <a:r>
                    <a:rPr lang="en-US" altLang="zh-TW" sz="2400" dirty="0"/>
                    <a:t>seconds → </a:t>
                  </a:r>
                  <a:r>
                    <a:rPr lang="en-US" altLang="zh-TW" sz="2400" b="1" dirty="0"/>
                    <a:t>relatively safe</a:t>
                  </a:r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14" name="文字方塊 113">
                  <a:extLst>
                    <a:ext uri="{FF2B5EF4-FFF2-40B4-BE49-F238E27FC236}">
                      <a16:creationId xmlns:a16="http://schemas.microsoft.com/office/drawing/2014/main" id="{B25C80A6-55B2-495C-9C56-F1D70B363E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7834" y="2743055"/>
                  <a:ext cx="3640027" cy="830997"/>
                </a:xfrm>
                <a:prstGeom prst="rect">
                  <a:avLst/>
                </a:prstGeom>
                <a:blipFill>
                  <a:blip r:embed="rId9"/>
                  <a:stretch>
                    <a:fillRect l="-2345" t="-5147" r="-3853" b="-1691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1" name="手繪多邊形: 圖案 80">
            <a:extLst>
              <a:ext uri="{FF2B5EF4-FFF2-40B4-BE49-F238E27FC236}">
                <a16:creationId xmlns:a16="http://schemas.microsoft.com/office/drawing/2014/main" id="{72B954C9-AB1A-46AC-AB81-7B60FAE2ABFB}"/>
              </a:ext>
            </a:extLst>
          </p:cNvPr>
          <p:cNvSpPr/>
          <p:nvPr/>
        </p:nvSpPr>
        <p:spPr>
          <a:xfrm>
            <a:off x="1345843" y="4783668"/>
            <a:ext cx="778933" cy="695166"/>
          </a:xfrm>
          <a:custGeom>
            <a:avLst/>
            <a:gdLst>
              <a:gd name="connsiteX0" fmla="*/ 778933 w 778933"/>
              <a:gd name="connsiteY0" fmla="*/ 643466 h 695166"/>
              <a:gd name="connsiteX1" fmla="*/ 457200 w 778933"/>
              <a:gd name="connsiteY1" fmla="*/ 660400 h 695166"/>
              <a:gd name="connsiteX2" fmla="*/ 558800 w 778933"/>
              <a:gd name="connsiteY2" fmla="*/ 245533 h 695166"/>
              <a:gd name="connsiteX3" fmla="*/ 0 w 778933"/>
              <a:gd name="connsiteY3" fmla="*/ 0 h 69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8933" h="695166">
                <a:moveTo>
                  <a:pt x="778933" y="643466"/>
                </a:moveTo>
                <a:cubicBezTo>
                  <a:pt x="636411" y="685094"/>
                  <a:pt x="493889" y="726722"/>
                  <a:pt x="457200" y="660400"/>
                </a:cubicBezTo>
                <a:cubicBezTo>
                  <a:pt x="420511" y="594078"/>
                  <a:pt x="635000" y="355600"/>
                  <a:pt x="558800" y="245533"/>
                </a:cubicBezTo>
                <a:cubicBezTo>
                  <a:pt x="482600" y="135466"/>
                  <a:pt x="241300" y="67733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047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1432 -0.00162 L -2.08333E-6 0.0002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16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74" grpId="0"/>
    </p:bldLst>
  </p:timing>
</p:sld>
</file>

<file path=ppt/theme/theme1.xml><?xml version="1.0" encoding="utf-8"?>
<a:theme xmlns:a="http://schemas.openxmlformats.org/drawingml/2006/main" name="Office 主题">
  <a:themeElements>
    <a:clrScheme name="红黑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6E61"/>
      </a:accent1>
      <a:accent2>
        <a:srgbClr val="3A3838"/>
      </a:accent2>
      <a:accent3>
        <a:srgbClr val="FFC000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Arial"/>
      </a:majorFont>
      <a:minorFont>
        <a:latin typeface="Arial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微軟正黑空白簡報" id="{D3A4BA48-A175-48C6-A8A8-AFA3B0DC3B82}" vid="{E695BF43-8DFA-4CFB-9F7A-463126642546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微軟正黑空白簡報</Template>
  <TotalTime>1074</TotalTime>
  <Words>232</Words>
  <Application>Microsoft Office PowerPoint</Application>
  <PresentationFormat>寬螢幕</PresentationFormat>
  <Paragraphs>114</Paragraphs>
  <Slides>11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8" baseType="lpstr">
      <vt:lpstr>Source Han Sans TC</vt:lpstr>
      <vt:lpstr>Arial</vt:lpstr>
      <vt:lpstr>Arial Black</vt:lpstr>
      <vt:lpstr>Calibri</vt:lpstr>
      <vt:lpstr>Cambria Math</vt:lpstr>
      <vt:lpstr>Montserrat</vt:lpstr>
      <vt:lpstr>Office 主题</vt:lpstr>
      <vt:lpstr>PowerPoint 簡報</vt:lpstr>
      <vt:lpstr>PowerPoint 簡報</vt:lpstr>
      <vt:lpstr>Introduction of Path Planning</vt:lpstr>
      <vt:lpstr>Mobile Robots</vt:lpstr>
      <vt:lpstr>Introduction of Path Planning</vt:lpstr>
      <vt:lpstr>Introduction of Local Planning</vt:lpstr>
      <vt:lpstr>What is machine??</vt:lpstr>
      <vt:lpstr>Velocity Obstacle (VO)-1</vt:lpstr>
      <vt:lpstr>Velocity Obstacle (VO)-2</vt:lpstr>
      <vt:lpstr>What is machine??</vt:lpstr>
      <vt:lpstr>What is machine??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邑安 王</dc:creator>
  <cp:lastModifiedBy>wangia@solab.me.ntu.edu.tw</cp:lastModifiedBy>
  <cp:revision>41</cp:revision>
  <dcterms:created xsi:type="dcterms:W3CDTF">2025-03-02T07:37:30Z</dcterms:created>
  <dcterms:modified xsi:type="dcterms:W3CDTF">2025-03-04T08:47:01Z</dcterms:modified>
</cp:coreProperties>
</file>